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287" r:id="rId3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</c:numCache>
            </c:numRef>
          </c:cat>
          <c:val>
            <c:numRef>
              <c:f>Sheet1!$B$2:$B$16</c:f>
              <c:numCache>
                <c:formatCode>0.0%</c:formatCode>
                <c:ptCount val="15"/>
                <c:pt idx="0">
                  <c:v>1.6241999999999999E-2</c:v>
                </c:pt>
                <c:pt idx="1">
                  <c:v>0.22722999999999999</c:v>
                </c:pt>
                <c:pt idx="2">
                  <c:v>0.24822000000000002</c:v>
                </c:pt>
                <c:pt idx="3">
                  <c:v>0.16482399999999997</c:v>
                </c:pt>
                <c:pt idx="4">
                  <c:v>0.12515599999999996</c:v>
                </c:pt>
                <c:pt idx="5">
                  <c:v>8.5176000000000002E-2</c:v>
                </c:pt>
                <c:pt idx="6">
                  <c:v>5.8408000000000002E-2</c:v>
                </c:pt>
                <c:pt idx="7">
                  <c:v>2.4174999999999999E-2</c:v>
                </c:pt>
                <c:pt idx="8">
                  <c:v>2.0177000000000004E-2</c:v>
                </c:pt>
                <c:pt idx="9">
                  <c:v>1.2149999999999999E-2</c:v>
                </c:pt>
                <c:pt idx="10">
                  <c:v>7.8090000000000017E-3</c:v>
                </c:pt>
                <c:pt idx="11">
                  <c:v>3.8730000000000001E-3</c:v>
                </c:pt>
                <c:pt idx="12">
                  <c:v>3.1550000000000003E-3</c:v>
                </c:pt>
                <c:pt idx="13">
                  <c:v>1.8740000000000004E-3</c:v>
                </c:pt>
                <c:pt idx="14">
                  <c:v>3.7500000000000006E-4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Party</c:v>
                </c:pt>
              </c:strCache>
            </c:strRef>
          </c:tx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</c:numCache>
            </c:numRef>
          </c:cat>
          <c:val>
            <c:numRef>
              <c:f>Sheet1!$C$2:$C$16</c:f>
              <c:numCache>
                <c:formatCode>0.0%</c:formatCode>
                <c:ptCount val="15"/>
                <c:pt idx="0">
                  <c:v>3.9220000000000001E-3</c:v>
                </c:pt>
                <c:pt idx="1">
                  <c:v>0.14215700000000001</c:v>
                </c:pt>
                <c:pt idx="2">
                  <c:v>0.17418299999999998</c:v>
                </c:pt>
                <c:pt idx="3">
                  <c:v>0.15849700000000005</c:v>
                </c:pt>
                <c:pt idx="4">
                  <c:v>0.14902000000000001</c:v>
                </c:pt>
                <c:pt idx="5">
                  <c:v>0.14771200000000004</c:v>
                </c:pt>
                <c:pt idx="6">
                  <c:v>0.13823500000000002</c:v>
                </c:pt>
                <c:pt idx="7">
                  <c:v>4.5098000000000006E-2</c:v>
                </c:pt>
                <c:pt idx="8">
                  <c:v>3.2026000000000006E-2</c:v>
                </c:pt>
                <c:pt idx="9">
                  <c:v>2.941E-3</c:v>
                </c:pt>
                <c:pt idx="10">
                  <c:v>0</c:v>
                </c:pt>
                <c:pt idx="11">
                  <c:v>3.2680000000000005E-3</c:v>
                </c:pt>
                <c:pt idx="12">
                  <c:v>0</c:v>
                </c:pt>
                <c:pt idx="13">
                  <c:v>2.941E-3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04576"/>
        <c:axId val="92107520"/>
      </c:barChart>
      <c:catAx>
        <c:axId val="92104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Length class, inches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2107520"/>
        <c:crosses val="autoZero"/>
        <c:auto val="1"/>
        <c:lblAlgn val="ctr"/>
        <c:lblOffset val="100"/>
        <c:noMultiLvlLbl val="0"/>
      </c:catAx>
      <c:valAx>
        <c:axId val="921075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921045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Laguna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</c:numCache>
            </c:numRef>
          </c:cat>
          <c:val>
            <c:numRef>
              <c:f>Sheet1!$B$2:$B$18</c:f>
              <c:numCache>
                <c:formatCode>0%</c:formatCode>
                <c:ptCount val="17"/>
                <c:pt idx="0">
                  <c:v>2.2141999999999998E-2</c:v>
                </c:pt>
                <c:pt idx="1">
                  <c:v>0.281945</c:v>
                </c:pt>
                <c:pt idx="2">
                  <c:v>0.21464200000000003</c:v>
                </c:pt>
                <c:pt idx="3">
                  <c:v>0.15614900000000001</c:v>
                </c:pt>
                <c:pt idx="4">
                  <c:v>9.2812999999999993E-2</c:v>
                </c:pt>
                <c:pt idx="5">
                  <c:v>6.7533999999999997E-2</c:v>
                </c:pt>
                <c:pt idx="6">
                  <c:v>5.9046000000000001E-2</c:v>
                </c:pt>
                <c:pt idx="7">
                  <c:v>3.5935000000000002E-2</c:v>
                </c:pt>
                <c:pt idx="8">
                  <c:v>2.3803000000000001E-2</c:v>
                </c:pt>
                <c:pt idx="9">
                  <c:v>1.43E-2</c:v>
                </c:pt>
                <c:pt idx="10">
                  <c:v>1.6237999999999999E-2</c:v>
                </c:pt>
                <c:pt idx="11">
                  <c:v>6.3200000000000001E-3</c:v>
                </c:pt>
                <c:pt idx="12">
                  <c:v>3.5980000000000001E-3</c:v>
                </c:pt>
                <c:pt idx="13">
                  <c:v>1.384E-3</c:v>
                </c:pt>
                <c:pt idx="14">
                  <c:v>1.799E-3</c:v>
                </c:pt>
                <c:pt idx="15">
                  <c:v>1.2459999999999999E-3</c:v>
                </c:pt>
                <c:pt idx="16">
                  <c:v>2.7700000000000001E-4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Rest of Coast</c:v>
                </c:pt>
              </c:strCache>
            </c:strRef>
          </c:tx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</c:numCache>
            </c:numRef>
          </c:cat>
          <c:val>
            <c:numRef>
              <c:f>Sheet1!$C$2:$C$18</c:f>
              <c:numCache>
                <c:formatCode>0%</c:formatCode>
                <c:ptCount val="17"/>
                <c:pt idx="0">
                  <c:v>4.1425999999999998E-2</c:v>
                </c:pt>
                <c:pt idx="1">
                  <c:v>0.26063900000000001</c:v>
                </c:pt>
                <c:pt idx="2">
                  <c:v>0.210984</c:v>
                </c:pt>
                <c:pt idx="3">
                  <c:v>0.160301</c:v>
                </c:pt>
                <c:pt idx="4">
                  <c:v>0.111731</c:v>
                </c:pt>
                <c:pt idx="5">
                  <c:v>7.0868E-2</c:v>
                </c:pt>
                <c:pt idx="6">
                  <c:v>4.9936000000000001E-2</c:v>
                </c:pt>
                <c:pt idx="7">
                  <c:v>3.1524000000000003E-2</c:v>
                </c:pt>
                <c:pt idx="8">
                  <c:v>2.2223000000000003E-2</c:v>
                </c:pt>
                <c:pt idx="9">
                  <c:v>1.4541999999999999E-2</c:v>
                </c:pt>
                <c:pt idx="10">
                  <c:v>1.3292E-2</c:v>
                </c:pt>
                <c:pt idx="11">
                  <c:v>5.1029999999999999E-3</c:v>
                </c:pt>
                <c:pt idx="12">
                  <c:v>1.763E-3</c:v>
                </c:pt>
                <c:pt idx="13">
                  <c:v>1.0660000000000001E-3</c:v>
                </c:pt>
                <c:pt idx="14">
                  <c:v>4.3300000000000001E-4</c:v>
                </c:pt>
                <c:pt idx="15">
                  <c:v>6.3E-5</c:v>
                </c:pt>
                <c:pt idx="1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23008"/>
        <c:axId val="34529280"/>
      </c:barChart>
      <c:catAx>
        <c:axId val="3452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Length class, inches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529280"/>
        <c:crosses val="autoZero"/>
        <c:auto val="1"/>
        <c:lblAlgn val="ctr"/>
        <c:lblOffset val="100"/>
        <c:noMultiLvlLbl val="0"/>
      </c:catAx>
      <c:valAx>
        <c:axId val="3452928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4523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11200" y="22860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89063" y="3886200"/>
            <a:ext cx="63658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>
                <a:gamma/>
                <a:shade val="46275"/>
                <a:invGamma/>
              </a:srgbClr>
            </a:gs>
            <a:gs pos="50000">
              <a:srgbClr val="003366"/>
            </a:gs>
            <a:gs pos="100000">
              <a:srgbClr val="0033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152400"/>
            <a:ext cx="1004888" cy="100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3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8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–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hlink"/>
        </a:buClr>
        <a:buSzPct val="100000"/>
        <a:buChar char="•"/>
        <a:defRPr sz="2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2011 Lower Laguna Madre Spotted Seatrout Length-Frequency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2012 Spotted Seatrout Length-Frequency</a:t>
            </a:r>
            <a:endParaRPr lang="en-US" sz="3600" dirty="0"/>
          </a:p>
        </p:txBody>
      </p:sp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65456138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6331958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boat anglers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73531"/>
      </p:ext>
    </p:extLst>
  </p:cSld>
  <p:clrMapOvr>
    <a:masterClrMapping/>
  </p:clrMapOvr>
</p:sld>
</file>

<file path=ppt/theme/theme1.xml><?xml version="1.0" encoding="utf-8"?>
<a:theme xmlns:a="http://schemas.openxmlformats.org/drawingml/2006/main" name="Comp-shw">
  <a:themeElements>
    <a:clrScheme name="">
      <a:dk1>
        <a:srgbClr val="919191"/>
      </a:dk1>
      <a:lt1>
        <a:srgbClr val="FFFF00"/>
      </a:lt1>
      <a:dk2>
        <a:srgbClr val="33CC33"/>
      </a:dk2>
      <a:lt2>
        <a:srgbClr val="FFFFFF"/>
      </a:lt2>
      <a:accent1>
        <a:srgbClr val="FF9900"/>
      </a:accent1>
      <a:accent2>
        <a:srgbClr val="3399FF"/>
      </a:accent2>
      <a:accent3>
        <a:srgbClr val="ADE2AD"/>
      </a:accent3>
      <a:accent4>
        <a:srgbClr val="DADA00"/>
      </a:accent4>
      <a:accent5>
        <a:srgbClr val="FFCAAA"/>
      </a:accent5>
      <a:accent6>
        <a:srgbClr val="2D8AE7"/>
      </a:accent6>
      <a:hlink>
        <a:srgbClr val="FFCC00"/>
      </a:hlink>
      <a:folHlink>
        <a:srgbClr val="00FFFF"/>
      </a:folHlink>
    </a:clrScheme>
    <a:fontScheme name="Comp-sh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-sh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-sh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-sh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919191"/>
    </a:dk1>
    <a:lt1>
      <a:srgbClr val="FFFF00"/>
    </a:lt1>
    <a:dk2>
      <a:srgbClr val="33CC33"/>
    </a:dk2>
    <a:lt2>
      <a:srgbClr val="FFFFFF"/>
    </a:lt2>
    <a:accent1>
      <a:srgbClr val="FF9900"/>
    </a:accent1>
    <a:accent2>
      <a:srgbClr val="3399FF"/>
    </a:accent2>
    <a:accent3>
      <a:srgbClr val="ADE2AD"/>
    </a:accent3>
    <a:accent4>
      <a:srgbClr val="DADA00"/>
    </a:accent4>
    <a:accent5>
      <a:srgbClr val="FFCAAA"/>
    </a:accent5>
    <a:accent6>
      <a:srgbClr val="2D8AE7"/>
    </a:accent6>
    <a:hlink>
      <a:srgbClr val="FFCC00"/>
    </a:hlink>
    <a:folHlink>
      <a:srgbClr val="00FFFF"/>
    </a:folHlink>
  </a:clrScheme>
  <a:fontScheme name="Comp-sh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1438</TotalTime>
  <Words>22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Comp-shw</vt:lpstr>
      <vt:lpstr>2011 Lower Laguna Madre Spotted Seatrout Length-Frequency</vt:lpstr>
      <vt:lpstr>2012 Spotted Seatrout Length-Frequency</vt:lpstr>
    </vt:vector>
  </TitlesOfParts>
  <Company>TPWD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Spotted Seatrout</dc:title>
  <dc:creator>mfisher</dc:creator>
  <cp:lastModifiedBy>dcsadmin1</cp:lastModifiedBy>
  <cp:revision>82</cp:revision>
  <dcterms:created xsi:type="dcterms:W3CDTF">2011-07-11T15:20:23Z</dcterms:created>
  <dcterms:modified xsi:type="dcterms:W3CDTF">2013-12-11T14:46:34Z</dcterms:modified>
</cp:coreProperties>
</file>