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93" r:id="rId2"/>
    <p:sldId id="296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Microsoft_Excel_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Upper Coast</c:v>
                </c:pt>
              </c:strCache>
            </c:strRef>
          </c:tx>
          <c:cat>
            <c:numRef>
              <c:f>Sheet1!$A$2:$A$30</c:f>
              <c:numCache>
                <c:formatCode>General</c:formatCode>
                <c:ptCount val="29"/>
                <c:pt idx="0">
                  <c:v>1984.0</c:v>
                </c:pt>
                <c:pt idx="1">
                  <c:v>1985.0</c:v>
                </c:pt>
                <c:pt idx="2">
                  <c:v>1986.0</c:v>
                </c:pt>
                <c:pt idx="3">
                  <c:v>1987.0</c:v>
                </c:pt>
                <c:pt idx="4">
                  <c:v>1988.0</c:v>
                </c:pt>
                <c:pt idx="5">
                  <c:v>1989.0</c:v>
                </c:pt>
                <c:pt idx="6">
                  <c:v>1990.0</c:v>
                </c:pt>
                <c:pt idx="7">
                  <c:v>1991.0</c:v>
                </c:pt>
                <c:pt idx="8">
                  <c:v>1992.0</c:v>
                </c:pt>
                <c:pt idx="9">
                  <c:v>1993.0</c:v>
                </c:pt>
                <c:pt idx="10">
                  <c:v>1994.0</c:v>
                </c:pt>
                <c:pt idx="11">
                  <c:v>1995.0</c:v>
                </c:pt>
                <c:pt idx="12">
                  <c:v>1996.0</c:v>
                </c:pt>
                <c:pt idx="13">
                  <c:v>1997.0</c:v>
                </c:pt>
                <c:pt idx="14">
                  <c:v>1998.0</c:v>
                </c:pt>
                <c:pt idx="15">
                  <c:v>1999.0</c:v>
                </c:pt>
                <c:pt idx="16">
                  <c:v>2000.0</c:v>
                </c:pt>
                <c:pt idx="17">
                  <c:v>2001.0</c:v>
                </c:pt>
                <c:pt idx="18">
                  <c:v>2002.0</c:v>
                </c:pt>
                <c:pt idx="19">
                  <c:v>2003.0</c:v>
                </c:pt>
                <c:pt idx="20">
                  <c:v>2004.0</c:v>
                </c:pt>
                <c:pt idx="21">
                  <c:v>2005.0</c:v>
                </c:pt>
                <c:pt idx="22">
                  <c:v>2006.0</c:v>
                </c:pt>
                <c:pt idx="23">
                  <c:v>2007.0</c:v>
                </c:pt>
                <c:pt idx="24">
                  <c:v>2008.0</c:v>
                </c:pt>
                <c:pt idx="25">
                  <c:v>2009.0</c:v>
                </c:pt>
                <c:pt idx="26">
                  <c:v>2010.0</c:v>
                </c:pt>
                <c:pt idx="27">
                  <c:v>2011.0</c:v>
                </c:pt>
                <c:pt idx="28">
                  <c:v>2012.0</c:v>
                </c:pt>
              </c:numCache>
            </c:numRef>
          </c:cat>
          <c:val>
            <c:numRef>
              <c:f>Sheet1!$B$2:$B$30</c:f>
              <c:numCache>
                <c:formatCode>General</c:formatCode>
                <c:ptCount val="29"/>
                <c:pt idx="0">
                  <c:v>465.299</c:v>
                </c:pt>
                <c:pt idx="1">
                  <c:v>435.086</c:v>
                </c:pt>
                <c:pt idx="2">
                  <c:v>439.857</c:v>
                </c:pt>
                <c:pt idx="3">
                  <c:v>423.934</c:v>
                </c:pt>
                <c:pt idx="4">
                  <c:v>432.689</c:v>
                </c:pt>
                <c:pt idx="5">
                  <c:v>425.159</c:v>
                </c:pt>
                <c:pt idx="6">
                  <c:v>425.984</c:v>
                </c:pt>
                <c:pt idx="7">
                  <c:v>426.255</c:v>
                </c:pt>
                <c:pt idx="8">
                  <c:v>425.51</c:v>
                </c:pt>
                <c:pt idx="9">
                  <c:v>436.779</c:v>
                </c:pt>
                <c:pt idx="10">
                  <c:v>431.422</c:v>
                </c:pt>
                <c:pt idx="11">
                  <c:v>435.972</c:v>
                </c:pt>
                <c:pt idx="12">
                  <c:v>433.909</c:v>
                </c:pt>
                <c:pt idx="13">
                  <c:v>434.9059999999999</c:v>
                </c:pt>
                <c:pt idx="14">
                  <c:v>434.573</c:v>
                </c:pt>
                <c:pt idx="15">
                  <c:v>444.53</c:v>
                </c:pt>
                <c:pt idx="16">
                  <c:v>438.17</c:v>
                </c:pt>
                <c:pt idx="17">
                  <c:v>437.318</c:v>
                </c:pt>
                <c:pt idx="18">
                  <c:v>446.839</c:v>
                </c:pt>
                <c:pt idx="19">
                  <c:v>442.869</c:v>
                </c:pt>
                <c:pt idx="20">
                  <c:v>442.713</c:v>
                </c:pt>
                <c:pt idx="21">
                  <c:v>443.875</c:v>
                </c:pt>
                <c:pt idx="22">
                  <c:v>440.427</c:v>
                </c:pt>
                <c:pt idx="23">
                  <c:v>445.018</c:v>
                </c:pt>
                <c:pt idx="24">
                  <c:v>446.712</c:v>
                </c:pt>
                <c:pt idx="25">
                  <c:v>452.788</c:v>
                </c:pt>
                <c:pt idx="26">
                  <c:v>442.415</c:v>
                </c:pt>
                <c:pt idx="27">
                  <c:v>441.62</c:v>
                </c:pt>
                <c:pt idx="28">
                  <c:v>450.602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Middle Coast</c:v>
                </c:pt>
              </c:strCache>
            </c:strRef>
          </c:tx>
          <c:cat>
            <c:numRef>
              <c:f>Sheet1!$A$2:$A$30</c:f>
              <c:numCache>
                <c:formatCode>General</c:formatCode>
                <c:ptCount val="29"/>
                <c:pt idx="0">
                  <c:v>1984.0</c:v>
                </c:pt>
                <c:pt idx="1">
                  <c:v>1985.0</c:v>
                </c:pt>
                <c:pt idx="2">
                  <c:v>1986.0</c:v>
                </c:pt>
                <c:pt idx="3">
                  <c:v>1987.0</c:v>
                </c:pt>
                <c:pt idx="4">
                  <c:v>1988.0</c:v>
                </c:pt>
                <c:pt idx="5">
                  <c:v>1989.0</c:v>
                </c:pt>
                <c:pt idx="6">
                  <c:v>1990.0</c:v>
                </c:pt>
                <c:pt idx="7">
                  <c:v>1991.0</c:v>
                </c:pt>
                <c:pt idx="8">
                  <c:v>1992.0</c:v>
                </c:pt>
                <c:pt idx="9">
                  <c:v>1993.0</c:v>
                </c:pt>
                <c:pt idx="10">
                  <c:v>1994.0</c:v>
                </c:pt>
                <c:pt idx="11">
                  <c:v>1995.0</c:v>
                </c:pt>
                <c:pt idx="12">
                  <c:v>1996.0</c:v>
                </c:pt>
                <c:pt idx="13">
                  <c:v>1997.0</c:v>
                </c:pt>
                <c:pt idx="14">
                  <c:v>1998.0</c:v>
                </c:pt>
                <c:pt idx="15">
                  <c:v>1999.0</c:v>
                </c:pt>
                <c:pt idx="16">
                  <c:v>2000.0</c:v>
                </c:pt>
                <c:pt idx="17">
                  <c:v>2001.0</c:v>
                </c:pt>
                <c:pt idx="18">
                  <c:v>2002.0</c:v>
                </c:pt>
                <c:pt idx="19">
                  <c:v>2003.0</c:v>
                </c:pt>
                <c:pt idx="20">
                  <c:v>2004.0</c:v>
                </c:pt>
                <c:pt idx="21">
                  <c:v>2005.0</c:v>
                </c:pt>
                <c:pt idx="22">
                  <c:v>2006.0</c:v>
                </c:pt>
                <c:pt idx="23">
                  <c:v>2007.0</c:v>
                </c:pt>
                <c:pt idx="24">
                  <c:v>2008.0</c:v>
                </c:pt>
                <c:pt idx="25">
                  <c:v>2009.0</c:v>
                </c:pt>
                <c:pt idx="26">
                  <c:v>2010.0</c:v>
                </c:pt>
                <c:pt idx="27">
                  <c:v>2011.0</c:v>
                </c:pt>
                <c:pt idx="28">
                  <c:v>2012.0</c:v>
                </c:pt>
              </c:numCache>
            </c:numRef>
          </c:cat>
          <c:val>
            <c:numRef>
              <c:f>Sheet1!$C$2:$C$30</c:f>
              <c:numCache>
                <c:formatCode>General</c:formatCode>
                <c:ptCount val="29"/>
                <c:pt idx="0">
                  <c:v>432.7209999999999</c:v>
                </c:pt>
                <c:pt idx="1">
                  <c:v>415.957</c:v>
                </c:pt>
                <c:pt idx="2">
                  <c:v>409.713</c:v>
                </c:pt>
                <c:pt idx="3">
                  <c:v>413.024</c:v>
                </c:pt>
                <c:pt idx="4">
                  <c:v>415.2959999999999</c:v>
                </c:pt>
                <c:pt idx="5">
                  <c:v>424.794</c:v>
                </c:pt>
                <c:pt idx="6">
                  <c:v>432.645</c:v>
                </c:pt>
                <c:pt idx="7">
                  <c:v>429.048</c:v>
                </c:pt>
                <c:pt idx="8">
                  <c:v>434.42</c:v>
                </c:pt>
                <c:pt idx="9">
                  <c:v>431.534</c:v>
                </c:pt>
                <c:pt idx="10">
                  <c:v>433.123</c:v>
                </c:pt>
                <c:pt idx="11">
                  <c:v>443.33</c:v>
                </c:pt>
                <c:pt idx="12">
                  <c:v>439.951</c:v>
                </c:pt>
                <c:pt idx="13">
                  <c:v>441.316</c:v>
                </c:pt>
                <c:pt idx="14">
                  <c:v>439.593</c:v>
                </c:pt>
                <c:pt idx="15">
                  <c:v>439.539</c:v>
                </c:pt>
                <c:pt idx="16">
                  <c:v>435.769</c:v>
                </c:pt>
                <c:pt idx="17">
                  <c:v>445.453</c:v>
                </c:pt>
                <c:pt idx="18">
                  <c:v>442.569</c:v>
                </c:pt>
                <c:pt idx="19">
                  <c:v>434.273</c:v>
                </c:pt>
                <c:pt idx="20">
                  <c:v>435.349</c:v>
                </c:pt>
                <c:pt idx="21">
                  <c:v>438.133</c:v>
                </c:pt>
                <c:pt idx="22">
                  <c:v>436.245</c:v>
                </c:pt>
                <c:pt idx="23">
                  <c:v>437.46</c:v>
                </c:pt>
                <c:pt idx="24">
                  <c:v>440.84</c:v>
                </c:pt>
                <c:pt idx="25">
                  <c:v>444.485</c:v>
                </c:pt>
                <c:pt idx="26">
                  <c:v>436.346</c:v>
                </c:pt>
                <c:pt idx="27">
                  <c:v>435.142</c:v>
                </c:pt>
                <c:pt idx="28">
                  <c:v>437.591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Lower Coast</c:v>
                </c:pt>
              </c:strCache>
            </c:strRef>
          </c:tx>
          <c:cat>
            <c:numRef>
              <c:f>Sheet1!$A$2:$A$30</c:f>
              <c:numCache>
                <c:formatCode>General</c:formatCode>
                <c:ptCount val="29"/>
                <c:pt idx="0">
                  <c:v>1984.0</c:v>
                </c:pt>
                <c:pt idx="1">
                  <c:v>1985.0</c:v>
                </c:pt>
                <c:pt idx="2">
                  <c:v>1986.0</c:v>
                </c:pt>
                <c:pt idx="3">
                  <c:v>1987.0</c:v>
                </c:pt>
                <c:pt idx="4">
                  <c:v>1988.0</c:v>
                </c:pt>
                <c:pt idx="5">
                  <c:v>1989.0</c:v>
                </c:pt>
                <c:pt idx="6">
                  <c:v>1990.0</c:v>
                </c:pt>
                <c:pt idx="7">
                  <c:v>1991.0</c:v>
                </c:pt>
                <c:pt idx="8">
                  <c:v>1992.0</c:v>
                </c:pt>
                <c:pt idx="9">
                  <c:v>1993.0</c:v>
                </c:pt>
                <c:pt idx="10">
                  <c:v>1994.0</c:v>
                </c:pt>
                <c:pt idx="11">
                  <c:v>1995.0</c:v>
                </c:pt>
                <c:pt idx="12">
                  <c:v>1996.0</c:v>
                </c:pt>
                <c:pt idx="13">
                  <c:v>1997.0</c:v>
                </c:pt>
                <c:pt idx="14">
                  <c:v>1998.0</c:v>
                </c:pt>
                <c:pt idx="15">
                  <c:v>1999.0</c:v>
                </c:pt>
                <c:pt idx="16">
                  <c:v>2000.0</c:v>
                </c:pt>
                <c:pt idx="17">
                  <c:v>2001.0</c:v>
                </c:pt>
                <c:pt idx="18">
                  <c:v>2002.0</c:v>
                </c:pt>
                <c:pt idx="19">
                  <c:v>2003.0</c:v>
                </c:pt>
                <c:pt idx="20">
                  <c:v>2004.0</c:v>
                </c:pt>
                <c:pt idx="21">
                  <c:v>2005.0</c:v>
                </c:pt>
                <c:pt idx="22">
                  <c:v>2006.0</c:v>
                </c:pt>
                <c:pt idx="23">
                  <c:v>2007.0</c:v>
                </c:pt>
                <c:pt idx="24">
                  <c:v>2008.0</c:v>
                </c:pt>
                <c:pt idx="25">
                  <c:v>2009.0</c:v>
                </c:pt>
                <c:pt idx="26">
                  <c:v>2010.0</c:v>
                </c:pt>
                <c:pt idx="27">
                  <c:v>2011.0</c:v>
                </c:pt>
                <c:pt idx="28">
                  <c:v>2012.0</c:v>
                </c:pt>
              </c:numCache>
            </c:numRef>
          </c:cat>
          <c:val>
            <c:numRef>
              <c:f>Sheet1!$D$2:$D$30</c:f>
              <c:numCache>
                <c:formatCode>General</c:formatCode>
                <c:ptCount val="29"/>
                <c:pt idx="0">
                  <c:v>424.497</c:v>
                </c:pt>
                <c:pt idx="1">
                  <c:v>406.26</c:v>
                </c:pt>
                <c:pt idx="2">
                  <c:v>414.61</c:v>
                </c:pt>
                <c:pt idx="3">
                  <c:v>423.593</c:v>
                </c:pt>
                <c:pt idx="4">
                  <c:v>428.537</c:v>
                </c:pt>
                <c:pt idx="5">
                  <c:v>436.829</c:v>
                </c:pt>
                <c:pt idx="6">
                  <c:v>425.849</c:v>
                </c:pt>
                <c:pt idx="7">
                  <c:v>436.2379999999999</c:v>
                </c:pt>
                <c:pt idx="8">
                  <c:v>441.962</c:v>
                </c:pt>
                <c:pt idx="9">
                  <c:v>448.413</c:v>
                </c:pt>
                <c:pt idx="10">
                  <c:v>445.548</c:v>
                </c:pt>
                <c:pt idx="11">
                  <c:v>437.855</c:v>
                </c:pt>
                <c:pt idx="12">
                  <c:v>436.696</c:v>
                </c:pt>
                <c:pt idx="13">
                  <c:v>430.708</c:v>
                </c:pt>
                <c:pt idx="14">
                  <c:v>438.455</c:v>
                </c:pt>
                <c:pt idx="15">
                  <c:v>440.78</c:v>
                </c:pt>
                <c:pt idx="16">
                  <c:v>442.098</c:v>
                </c:pt>
                <c:pt idx="17">
                  <c:v>443.699</c:v>
                </c:pt>
                <c:pt idx="18">
                  <c:v>436.315</c:v>
                </c:pt>
                <c:pt idx="19">
                  <c:v>441.387</c:v>
                </c:pt>
                <c:pt idx="20">
                  <c:v>451.801</c:v>
                </c:pt>
                <c:pt idx="21">
                  <c:v>448.087</c:v>
                </c:pt>
                <c:pt idx="22">
                  <c:v>459.959</c:v>
                </c:pt>
                <c:pt idx="23">
                  <c:v>445.937</c:v>
                </c:pt>
                <c:pt idx="24">
                  <c:v>443.4929999999999</c:v>
                </c:pt>
                <c:pt idx="25">
                  <c:v>454.9159999999999</c:v>
                </c:pt>
                <c:pt idx="26">
                  <c:v>439.843</c:v>
                </c:pt>
                <c:pt idx="27">
                  <c:v>442.556</c:v>
                </c:pt>
                <c:pt idx="28">
                  <c:v>451.795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Lower Laguna</c:v>
                </c:pt>
              </c:strCache>
            </c:strRef>
          </c:tx>
          <c:cat>
            <c:numRef>
              <c:f>Sheet1!$A$2:$A$30</c:f>
              <c:numCache>
                <c:formatCode>General</c:formatCode>
                <c:ptCount val="29"/>
                <c:pt idx="0">
                  <c:v>1984.0</c:v>
                </c:pt>
                <c:pt idx="1">
                  <c:v>1985.0</c:v>
                </c:pt>
                <c:pt idx="2">
                  <c:v>1986.0</c:v>
                </c:pt>
                <c:pt idx="3">
                  <c:v>1987.0</c:v>
                </c:pt>
                <c:pt idx="4">
                  <c:v>1988.0</c:v>
                </c:pt>
                <c:pt idx="5">
                  <c:v>1989.0</c:v>
                </c:pt>
                <c:pt idx="6">
                  <c:v>1990.0</c:v>
                </c:pt>
                <c:pt idx="7">
                  <c:v>1991.0</c:v>
                </c:pt>
                <c:pt idx="8">
                  <c:v>1992.0</c:v>
                </c:pt>
                <c:pt idx="9">
                  <c:v>1993.0</c:v>
                </c:pt>
                <c:pt idx="10">
                  <c:v>1994.0</c:v>
                </c:pt>
                <c:pt idx="11">
                  <c:v>1995.0</c:v>
                </c:pt>
                <c:pt idx="12">
                  <c:v>1996.0</c:v>
                </c:pt>
                <c:pt idx="13">
                  <c:v>1997.0</c:v>
                </c:pt>
                <c:pt idx="14">
                  <c:v>1998.0</c:v>
                </c:pt>
                <c:pt idx="15">
                  <c:v>1999.0</c:v>
                </c:pt>
                <c:pt idx="16">
                  <c:v>2000.0</c:v>
                </c:pt>
                <c:pt idx="17">
                  <c:v>2001.0</c:v>
                </c:pt>
                <c:pt idx="18">
                  <c:v>2002.0</c:v>
                </c:pt>
                <c:pt idx="19">
                  <c:v>2003.0</c:v>
                </c:pt>
                <c:pt idx="20">
                  <c:v>2004.0</c:v>
                </c:pt>
                <c:pt idx="21">
                  <c:v>2005.0</c:v>
                </c:pt>
                <c:pt idx="22">
                  <c:v>2006.0</c:v>
                </c:pt>
                <c:pt idx="23">
                  <c:v>2007.0</c:v>
                </c:pt>
                <c:pt idx="24">
                  <c:v>2008.0</c:v>
                </c:pt>
                <c:pt idx="25">
                  <c:v>2009.0</c:v>
                </c:pt>
                <c:pt idx="26">
                  <c:v>2010.0</c:v>
                </c:pt>
                <c:pt idx="27">
                  <c:v>2011.0</c:v>
                </c:pt>
                <c:pt idx="28">
                  <c:v>2012.0</c:v>
                </c:pt>
              </c:numCache>
            </c:numRef>
          </c:cat>
          <c:val>
            <c:numRef>
              <c:f>Sheet1!$E$2:$E$30</c:f>
              <c:numCache>
                <c:formatCode>General</c:formatCode>
                <c:ptCount val="29"/>
                <c:pt idx="0">
                  <c:v>407.441</c:v>
                </c:pt>
                <c:pt idx="1">
                  <c:v>423.187</c:v>
                </c:pt>
                <c:pt idx="2">
                  <c:v>425.592</c:v>
                </c:pt>
                <c:pt idx="3">
                  <c:v>427.854</c:v>
                </c:pt>
                <c:pt idx="4">
                  <c:v>430.401</c:v>
                </c:pt>
                <c:pt idx="5">
                  <c:v>421.725</c:v>
                </c:pt>
                <c:pt idx="6">
                  <c:v>422.9879999999999</c:v>
                </c:pt>
                <c:pt idx="7">
                  <c:v>442.9259999999999</c:v>
                </c:pt>
                <c:pt idx="8">
                  <c:v>443.413</c:v>
                </c:pt>
                <c:pt idx="9">
                  <c:v>451.553</c:v>
                </c:pt>
                <c:pt idx="10">
                  <c:v>450.506</c:v>
                </c:pt>
                <c:pt idx="11">
                  <c:v>445.513</c:v>
                </c:pt>
                <c:pt idx="12">
                  <c:v>447.695</c:v>
                </c:pt>
                <c:pt idx="13">
                  <c:v>434.711</c:v>
                </c:pt>
                <c:pt idx="14">
                  <c:v>440.774</c:v>
                </c:pt>
                <c:pt idx="15">
                  <c:v>442.74</c:v>
                </c:pt>
                <c:pt idx="16">
                  <c:v>451.833</c:v>
                </c:pt>
                <c:pt idx="17">
                  <c:v>451.741</c:v>
                </c:pt>
                <c:pt idx="18">
                  <c:v>453.147</c:v>
                </c:pt>
                <c:pt idx="19">
                  <c:v>440.966</c:v>
                </c:pt>
                <c:pt idx="20">
                  <c:v>438.602</c:v>
                </c:pt>
                <c:pt idx="21">
                  <c:v>455.197</c:v>
                </c:pt>
                <c:pt idx="22">
                  <c:v>443.95</c:v>
                </c:pt>
                <c:pt idx="23">
                  <c:v>442.521</c:v>
                </c:pt>
                <c:pt idx="24">
                  <c:v>443.37</c:v>
                </c:pt>
                <c:pt idx="25">
                  <c:v>450.719</c:v>
                </c:pt>
                <c:pt idx="26">
                  <c:v>448.574</c:v>
                </c:pt>
                <c:pt idx="27">
                  <c:v>448.809</c:v>
                </c:pt>
                <c:pt idx="28">
                  <c:v>451.068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72352984"/>
        <c:axId val="-2072349864"/>
      </c:lineChart>
      <c:catAx>
        <c:axId val="-2072352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72349864"/>
        <c:crosses val="autoZero"/>
        <c:auto val="1"/>
        <c:lblAlgn val="ctr"/>
        <c:lblOffset val="100"/>
        <c:noMultiLvlLbl val="0"/>
      </c:catAx>
      <c:valAx>
        <c:axId val="-20723498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Length, mm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723529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Lower Coast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443.699</c:v>
                </c:pt>
                <c:pt idx="1">
                  <c:v>436.315</c:v>
                </c:pt>
                <c:pt idx="2">
                  <c:v>441.387</c:v>
                </c:pt>
                <c:pt idx="3">
                  <c:v>451.801</c:v>
                </c:pt>
                <c:pt idx="4">
                  <c:v>448.087</c:v>
                </c:pt>
                <c:pt idx="5">
                  <c:v>459.959</c:v>
                </c:pt>
                <c:pt idx="6">
                  <c:v>445.937</c:v>
                </c:pt>
                <c:pt idx="7">
                  <c:v>443.493</c:v>
                </c:pt>
                <c:pt idx="8">
                  <c:v>454.916</c:v>
                </c:pt>
                <c:pt idx="9">
                  <c:v>439.843</c:v>
                </c:pt>
                <c:pt idx="10">
                  <c:v>442.556</c:v>
                </c:pt>
                <c:pt idx="11">
                  <c:v>451.795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Lower Laguna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451.741</c:v>
                </c:pt>
                <c:pt idx="1">
                  <c:v>453.147</c:v>
                </c:pt>
                <c:pt idx="2">
                  <c:v>440.966</c:v>
                </c:pt>
                <c:pt idx="3">
                  <c:v>438.602</c:v>
                </c:pt>
                <c:pt idx="4">
                  <c:v>455.197</c:v>
                </c:pt>
                <c:pt idx="5">
                  <c:v>443.95</c:v>
                </c:pt>
                <c:pt idx="6">
                  <c:v>442.521</c:v>
                </c:pt>
                <c:pt idx="7">
                  <c:v>443.37</c:v>
                </c:pt>
                <c:pt idx="8">
                  <c:v>450.719</c:v>
                </c:pt>
                <c:pt idx="9">
                  <c:v>448.574</c:v>
                </c:pt>
                <c:pt idx="10">
                  <c:v>448.809</c:v>
                </c:pt>
                <c:pt idx="11">
                  <c:v>451.068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75722664"/>
        <c:axId val="-2075544936"/>
      </c:lineChart>
      <c:catAx>
        <c:axId val="-2075722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75544936"/>
        <c:crosses val="autoZero"/>
        <c:auto val="1"/>
        <c:lblAlgn val="ctr"/>
        <c:lblOffset val="100"/>
        <c:noMultiLvlLbl val="0"/>
      </c:catAx>
      <c:valAx>
        <c:axId val="-20755449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Length, mm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757226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Upper Coast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437.318</c:v>
                </c:pt>
                <c:pt idx="1">
                  <c:v>446.839</c:v>
                </c:pt>
                <c:pt idx="2">
                  <c:v>442.869</c:v>
                </c:pt>
                <c:pt idx="3">
                  <c:v>442.713</c:v>
                </c:pt>
                <c:pt idx="4">
                  <c:v>443.875</c:v>
                </c:pt>
                <c:pt idx="5">
                  <c:v>440.427</c:v>
                </c:pt>
                <c:pt idx="6">
                  <c:v>445.018</c:v>
                </c:pt>
                <c:pt idx="7">
                  <c:v>446.712</c:v>
                </c:pt>
                <c:pt idx="8">
                  <c:v>452.788</c:v>
                </c:pt>
                <c:pt idx="9">
                  <c:v>442.415</c:v>
                </c:pt>
                <c:pt idx="10">
                  <c:v>441.62</c:v>
                </c:pt>
                <c:pt idx="11">
                  <c:v>450.602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Middle Coast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445.453</c:v>
                </c:pt>
                <c:pt idx="1">
                  <c:v>442.569</c:v>
                </c:pt>
                <c:pt idx="2">
                  <c:v>434.273</c:v>
                </c:pt>
                <c:pt idx="3">
                  <c:v>435.349</c:v>
                </c:pt>
                <c:pt idx="4">
                  <c:v>438.133</c:v>
                </c:pt>
                <c:pt idx="5">
                  <c:v>436.245</c:v>
                </c:pt>
                <c:pt idx="6">
                  <c:v>437.46</c:v>
                </c:pt>
                <c:pt idx="7">
                  <c:v>440.84</c:v>
                </c:pt>
                <c:pt idx="8">
                  <c:v>444.485</c:v>
                </c:pt>
                <c:pt idx="9">
                  <c:v>436.346</c:v>
                </c:pt>
                <c:pt idx="10">
                  <c:v>435.142</c:v>
                </c:pt>
                <c:pt idx="11">
                  <c:v>437.591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Lower Coast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443.699</c:v>
                </c:pt>
                <c:pt idx="1">
                  <c:v>436.315</c:v>
                </c:pt>
                <c:pt idx="2">
                  <c:v>441.387</c:v>
                </c:pt>
                <c:pt idx="3">
                  <c:v>451.801</c:v>
                </c:pt>
                <c:pt idx="4">
                  <c:v>448.087</c:v>
                </c:pt>
                <c:pt idx="5">
                  <c:v>459.959</c:v>
                </c:pt>
                <c:pt idx="6">
                  <c:v>445.937</c:v>
                </c:pt>
                <c:pt idx="7">
                  <c:v>443.4929999999995</c:v>
                </c:pt>
                <c:pt idx="8">
                  <c:v>454.9159999999995</c:v>
                </c:pt>
                <c:pt idx="9">
                  <c:v>439.843</c:v>
                </c:pt>
                <c:pt idx="10">
                  <c:v>442.556</c:v>
                </c:pt>
                <c:pt idx="11">
                  <c:v>451.795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Lower Laguna</c:v>
                </c:pt>
              </c:strCache>
            </c:strRef>
          </c:tx>
          <c:trendline>
            <c:spPr>
              <a:ln>
                <a:solidFill>
                  <a:srgbClr val="FF0000"/>
                </a:solidFill>
              </a:ln>
            </c:spPr>
            <c:trendlineType val="log"/>
            <c:dispRSqr val="0"/>
            <c:dispEq val="0"/>
          </c:trendline>
          <c:cat>
            <c:numRef>
              <c:f>Sheet1!$A$2:$A$13</c:f>
              <c:numCache>
                <c:formatCode>General</c:formatCode>
                <c:ptCount val="12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451.741</c:v>
                </c:pt>
                <c:pt idx="1">
                  <c:v>453.147</c:v>
                </c:pt>
                <c:pt idx="2">
                  <c:v>440.966</c:v>
                </c:pt>
                <c:pt idx="3">
                  <c:v>438.602</c:v>
                </c:pt>
                <c:pt idx="4">
                  <c:v>455.197</c:v>
                </c:pt>
                <c:pt idx="5">
                  <c:v>443.95</c:v>
                </c:pt>
                <c:pt idx="6">
                  <c:v>442.521</c:v>
                </c:pt>
                <c:pt idx="7">
                  <c:v>443.37</c:v>
                </c:pt>
                <c:pt idx="8">
                  <c:v>450.719</c:v>
                </c:pt>
                <c:pt idx="9">
                  <c:v>448.574</c:v>
                </c:pt>
                <c:pt idx="10">
                  <c:v>448.809</c:v>
                </c:pt>
                <c:pt idx="11">
                  <c:v>451.068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4956792"/>
        <c:axId val="-2124953736"/>
      </c:lineChart>
      <c:catAx>
        <c:axId val="-2124956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24953736"/>
        <c:crosses val="autoZero"/>
        <c:auto val="1"/>
        <c:lblAlgn val="ctr"/>
        <c:lblOffset val="100"/>
        <c:noMultiLvlLbl val="0"/>
      </c:catAx>
      <c:valAx>
        <c:axId val="-21249537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Length, mm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49567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Lower Laguna</c:v>
                </c:pt>
              </c:strCache>
            </c:strRef>
          </c:tx>
          <c:marker>
            <c:spPr>
              <a:ln>
                <a:solidFill>
                  <a:srgbClr val="FF0000"/>
                </a:solidFill>
              </a:ln>
            </c:spPr>
          </c:marker>
          <c:trendline>
            <c:spPr>
              <a:ln>
                <a:solidFill>
                  <a:srgbClr val="FFFF00"/>
                </a:solidFill>
              </a:ln>
            </c:spPr>
            <c:trendlineType val="log"/>
            <c:dispRSqr val="0"/>
            <c:dispEq val="0"/>
          </c:trendline>
          <c:cat>
            <c:numRef>
              <c:f>Sheet1!$A$2:$A$30</c:f>
              <c:numCache>
                <c:formatCode>General</c:formatCode>
                <c:ptCount val="29"/>
                <c:pt idx="0">
                  <c:v>1984.0</c:v>
                </c:pt>
                <c:pt idx="1">
                  <c:v>1985.0</c:v>
                </c:pt>
                <c:pt idx="2">
                  <c:v>1986.0</c:v>
                </c:pt>
                <c:pt idx="3">
                  <c:v>1987.0</c:v>
                </c:pt>
                <c:pt idx="4">
                  <c:v>1988.0</c:v>
                </c:pt>
                <c:pt idx="5">
                  <c:v>1989.0</c:v>
                </c:pt>
                <c:pt idx="6">
                  <c:v>1990.0</c:v>
                </c:pt>
                <c:pt idx="7">
                  <c:v>1991.0</c:v>
                </c:pt>
                <c:pt idx="8">
                  <c:v>1992.0</c:v>
                </c:pt>
                <c:pt idx="9">
                  <c:v>1993.0</c:v>
                </c:pt>
                <c:pt idx="10">
                  <c:v>1994.0</c:v>
                </c:pt>
                <c:pt idx="11">
                  <c:v>1995.0</c:v>
                </c:pt>
                <c:pt idx="12">
                  <c:v>1996.0</c:v>
                </c:pt>
                <c:pt idx="13">
                  <c:v>1997.0</c:v>
                </c:pt>
                <c:pt idx="14">
                  <c:v>1998.0</c:v>
                </c:pt>
                <c:pt idx="15">
                  <c:v>1999.0</c:v>
                </c:pt>
                <c:pt idx="16">
                  <c:v>2000.0</c:v>
                </c:pt>
                <c:pt idx="17">
                  <c:v>2001.0</c:v>
                </c:pt>
                <c:pt idx="18">
                  <c:v>2002.0</c:v>
                </c:pt>
                <c:pt idx="19">
                  <c:v>2003.0</c:v>
                </c:pt>
                <c:pt idx="20">
                  <c:v>2004.0</c:v>
                </c:pt>
                <c:pt idx="21">
                  <c:v>2005.0</c:v>
                </c:pt>
                <c:pt idx="22">
                  <c:v>2006.0</c:v>
                </c:pt>
                <c:pt idx="23">
                  <c:v>2007.0</c:v>
                </c:pt>
                <c:pt idx="24">
                  <c:v>2008.0</c:v>
                </c:pt>
                <c:pt idx="25">
                  <c:v>2009.0</c:v>
                </c:pt>
                <c:pt idx="26">
                  <c:v>2010.0</c:v>
                </c:pt>
                <c:pt idx="27">
                  <c:v>2011.0</c:v>
                </c:pt>
                <c:pt idx="28">
                  <c:v>2012.0</c:v>
                </c:pt>
              </c:numCache>
            </c:numRef>
          </c:cat>
          <c:val>
            <c:numRef>
              <c:f>Sheet1!$B$2:$B$30</c:f>
              <c:numCache>
                <c:formatCode>General</c:formatCode>
                <c:ptCount val="29"/>
                <c:pt idx="0">
                  <c:v>407.441</c:v>
                </c:pt>
                <c:pt idx="1">
                  <c:v>423.187</c:v>
                </c:pt>
                <c:pt idx="2">
                  <c:v>425.592</c:v>
                </c:pt>
                <c:pt idx="3">
                  <c:v>427.854</c:v>
                </c:pt>
                <c:pt idx="4">
                  <c:v>430.401</c:v>
                </c:pt>
                <c:pt idx="5">
                  <c:v>421.725</c:v>
                </c:pt>
                <c:pt idx="6">
                  <c:v>422.9879999999996</c:v>
                </c:pt>
                <c:pt idx="7">
                  <c:v>442.9259999999996</c:v>
                </c:pt>
                <c:pt idx="8">
                  <c:v>443.413</c:v>
                </c:pt>
                <c:pt idx="9">
                  <c:v>451.553</c:v>
                </c:pt>
                <c:pt idx="10">
                  <c:v>450.506</c:v>
                </c:pt>
                <c:pt idx="11">
                  <c:v>445.513</c:v>
                </c:pt>
                <c:pt idx="12">
                  <c:v>447.695</c:v>
                </c:pt>
                <c:pt idx="13">
                  <c:v>434.711</c:v>
                </c:pt>
                <c:pt idx="14">
                  <c:v>440.774</c:v>
                </c:pt>
                <c:pt idx="15">
                  <c:v>442.74</c:v>
                </c:pt>
                <c:pt idx="16">
                  <c:v>451.833</c:v>
                </c:pt>
                <c:pt idx="17">
                  <c:v>451.741</c:v>
                </c:pt>
                <c:pt idx="18">
                  <c:v>453.147</c:v>
                </c:pt>
                <c:pt idx="19">
                  <c:v>440.966</c:v>
                </c:pt>
                <c:pt idx="20">
                  <c:v>438.602</c:v>
                </c:pt>
                <c:pt idx="21">
                  <c:v>455.197</c:v>
                </c:pt>
                <c:pt idx="22">
                  <c:v>443.95</c:v>
                </c:pt>
                <c:pt idx="23">
                  <c:v>442.521</c:v>
                </c:pt>
                <c:pt idx="24">
                  <c:v>443.37</c:v>
                </c:pt>
                <c:pt idx="25">
                  <c:v>450.719</c:v>
                </c:pt>
                <c:pt idx="26">
                  <c:v>448.574</c:v>
                </c:pt>
                <c:pt idx="27">
                  <c:v>448.809</c:v>
                </c:pt>
                <c:pt idx="28">
                  <c:v>451.068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4900184"/>
        <c:axId val="-2124897336"/>
      </c:lineChart>
      <c:catAx>
        <c:axId val="-2124900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24897336"/>
        <c:crosses val="autoZero"/>
        <c:auto val="1"/>
        <c:lblAlgn val="ctr"/>
        <c:lblOffset val="100"/>
        <c:noMultiLvlLbl val="0"/>
      </c:catAx>
      <c:valAx>
        <c:axId val="-21248973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Length, mm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4900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15392-CB97-40CB-9D0B-DFA008D9052E}" type="datetimeFigureOut">
              <a:rPr lang="en-US" smtClean="0"/>
              <a:t>12/5/13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EED02-EF2F-470D-93F2-23C85C51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99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Upper=Sabine, Galveston,</a:t>
            </a:r>
            <a:r>
              <a:rPr lang="en-US" baseline="0" dirty="0" smtClean="0"/>
              <a:t> Cedar Lakes, East Matagorda; Middle=West Matagorda, San Antonio, Aransas; Lower=Corpus, upper Laguna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EED02-EF2F-470D-93F2-23C85C5186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80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Upper=Sabine, Galveston,</a:t>
            </a:r>
            <a:r>
              <a:rPr lang="en-US" baseline="0" dirty="0" smtClean="0"/>
              <a:t> Cedar Lakes, East Matagorda; Middle=West Matagorda, San Antonio, Aransas; Lower=Corpus, upper Laguna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EED02-EF2F-470D-93F2-23C85C5186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80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Upper=Sabine, Galveston,</a:t>
            </a:r>
            <a:r>
              <a:rPr lang="en-US" baseline="0" dirty="0" smtClean="0"/>
              <a:t> Cedar Lakes, East Matagorda; Middle=West Matagorda, San Antonio, Aransas; Lower=Corpus, upper Laguna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EED02-EF2F-470D-93F2-23C85C5186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80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Upper=Sabine, Galveston,</a:t>
            </a:r>
            <a:r>
              <a:rPr lang="en-US" baseline="0" dirty="0" smtClean="0"/>
              <a:t> Cedar Lakes, East Matagorda; Middle=West Matagorda, San Antonio, Aransas; Lower=Corpus, upper Laguna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EED02-EF2F-470D-93F2-23C85C5186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80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11200" y="22860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89063" y="3886200"/>
            <a:ext cx="63658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66">
                <a:gamma/>
                <a:shade val="46275"/>
                <a:invGamma/>
              </a:srgbClr>
            </a:gs>
            <a:gs pos="50000">
              <a:srgbClr val="003366"/>
            </a:gs>
            <a:gs pos="100000">
              <a:srgbClr val="0033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152400"/>
            <a:ext cx="1004888" cy="1004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–"/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–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Mean Length of Spotted Seatrout Landed by Anglers</a:t>
            </a:r>
            <a:endParaRPr lang="en-US" sz="3600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50822562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9663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Mean Length of Spotted Seatrout Landed by Anglers</a:t>
            </a:r>
            <a:endParaRPr lang="en-US" sz="3600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844788459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9898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Mean Length of Spotted Seatrout Landed by Anglers 2001-2012</a:t>
            </a:r>
            <a:endParaRPr lang="en-US" sz="3600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26743946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4188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Mean Length of Spotted Seatrout Landed by Anglers</a:t>
            </a:r>
            <a:endParaRPr lang="en-US" sz="3600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375168389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1566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mp-shw">
  <a:themeElements>
    <a:clrScheme name="">
      <a:dk1>
        <a:srgbClr val="919191"/>
      </a:dk1>
      <a:lt1>
        <a:srgbClr val="FFFF00"/>
      </a:lt1>
      <a:dk2>
        <a:srgbClr val="33CC33"/>
      </a:dk2>
      <a:lt2>
        <a:srgbClr val="FFFFFF"/>
      </a:lt2>
      <a:accent1>
        <a:srgbClr val="FF9900"/>
      </a:accent1>
      <a:accent2>
        <a:srgbClr val="3399FF"/>
      </a:accent2>
      <a:accent3>
        <a:srgbClr val="ADE2AD"/>
      </a:accent3>
      <a:accent4>
        <a:srgbClr val="DADA00"/>
      </a:accent4>
      <a:accent5>
        <a:srgbClr val="FFCAAA"/>
      </a:accent5>
      <a:accent6>
        <a:srgbClr val="2D8AE7"/>
      </a:accent6>
      <a:hlink>
        <a:srgbClr val="FFCC00"/>
      </a:hlink>
      <a:folHlink>
        <a:srgbClr val="00FFFF"/>
      </a:folHlink>
    </a:clrScheme>
    <a:fontScheme name="Comp-sh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p-shw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-shw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master</Template>
  <TotalTime>2679</TotalTime>
  <Words>165</Words>
  <Application>Microsoft Macintosh PowerPoint</Application>
  <PresentationFormat>On-screen Show (4:3)</PresentationFormat>
  <Paragraphs>17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Comp-shw</vt:lpstr>
      <vt:lpstr>Mean Length of Spotted Seatrout Landed by Anglers</vt:lpstr>
      <vt:lpstr>Mean Length of Spotted Seatrout Landed by Anglers</vt:lpstr>
      <vt:lpstr>Mean Length of Spotted Seatrout Landed by Anglers 2001-2012</vt:lpstr>
      <vt:lpstr>Mean Length of Spotted Seatrout Landed by Anglers</vt:lpstr>
    </vt:vector>
  </TitlesOfParts>
  <Company>TPWD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Spotted Seatrout</dc:title>
  <dc:creator>mfisher</dc:creator>
  <cp:lastModifiedBy>RANDY DONATO</cp:lastModifiedBy>
  <cp:revision>123</cp:revision>
  <dcterms:created xsi:type="dcterms:W3CDTF">2011-07-11T15:20:23Z</dcterms:created>
  <dcterms:modified xsi:type="dcterms:W3CDTF">2013-12-06T00:38:03Z</dcterms:modified>
</cp:coreProperties>
</file>