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3"/>
  </p:notesMasterIdLst>
  <p:handoutMasterIdLst>
    <p:handoutMasterId r:id="rId4"/>
  </p:handoutMasterIdLst>
  <p:sldIdLst>
    <p:sldId id="617" r:id="rId2"/>
  </p:sldIdLst>
  <p:sldSz cx="9144000" cy="6858000" type="screen4x3"/>
  <p:notesSz cx="691515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FFFF00"/>
    <a:srgbClr val="FF6600"/>
    <a:srgbClr val="CC9900"/>
    <a:srgbClr val="33CC33"/>
    <a:srgbClr val="FF3300"/>
    <a:srgbClr val="CC33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699" autoAdjust="0"/>
    <p:restoredTop sz="90235" autoAdjust="0"/>
  </p:normalViewPr>
  <p:slideViewPr>
    <p:cSldViewPr>
      <p:cViewPr>
        <p:scale>
          <a:sx n="100" d="100"/>
          <a:sy n="100" d="100"/>
        </p:scale>
        <p:origin x="-125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0.0%</c:formatCode>
                <c:ptCount val="5"/>
                <c:pt idx="0">
                  <c:v>0.55217799999999972</c:v>
                </c:pt>
                <c:pt idx="1">
                  <c:v>0.22391100000000008</c:v>
                </c:pt>
                <c:pt idx="2">
                  <c:v>9.0172000000000002E-2</c:v>
                </c:pt>
                <c:pt idx="3">
                  <c:v>5.6738000000000004E-2</c:v>
                </c:pt>
                <c:pt idx="4">
                  <c:v>7.1934999999999999E-2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Party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0.33333300000000021</c:v>
                </c:pt>
                <c:pt idx="1">
                  <c:v>0.33333300000000021</c:v>
                </c:pt>
                <c:pt idx="2">
                  <c:v>0.13888899999999998</c:v>
                </c:pt>
                <c:pt idx="3">
                  <c:v>8.3333000000000018E-2</c:v>
                </c:pt>
                <c:pt idx="4">
                  <c:v>8.3333000000000018E-2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190912"/>
        <c:axId val="193213568"/>
      </c:barChart>
      <c:catAx>
        <c:axId val="193190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Number per angler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sz="1800" b="1" i="0" baseline="0">
                <a:solidFill>
                  <a:schemeClr val="tx2"/>
                </a:solidFill>
              </a:defRPr>
            </a:pPr>
            <a:endParaRPr lang="en-US"/>
          </a:p>
        </c:txPr>
        <c:crossAx val="193213568"/>
        <c:crosses val="autoZero"/>
        <c:auto val="1"/>
        <c:lblAlgn val="ctr"/>
        <c:lblOffset val="100"/>
        <c:noMultiLvlLbl val="0"/>
      </c:catAx>
      <c:valAx>
        <c:axId val="193213568"/>
        <c:scaling>
          <c:orientation val="minMax"/>
        </c:scaling>
        <c:delete val="0"/>
        <c:axPos val="l"/>
        <c:majorGridlines>
          <c:spPr>
            <a:ln w="15875">
              <a:solidFill>
                <a:srgbClr val="919191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sz="1800" b="1" i="0" baseline="0">
                <a:solidFill>
                  <a:schemeClr val="tx2"/>
                </a:solidFill>
              </a:defRPr>
            </a:pPr>
            <a:endParaRPr lang="en-US"/>
          </a:p>
        </c:txPr>
        <c:crossAx val="1931909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3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8797" y="1"/>
            <a:ext cx="2996354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421"/>
            <a:ext cx="299635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8797" y="8831421"/>
            <a:ext cx="2996354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3689C7C9-0CF2-4C86-9C80-77EB3BD98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14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3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8797" y="1"/>
            <a:ext cx="2996354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441" y="4416510"/>
            <a:ext cx="5070268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21"/>
            <a:ext cx="299635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8797" y="8831421"/>
            <a:ext cx="2996354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9114EC8B-9B93-4863-A778-5F1FFC3AB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56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1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1200" y="22860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9063" y="3886200"/>
            <a:ext cx="63658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0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83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79080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457200"/>
            <a:ext cx="8229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6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4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123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7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2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60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323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303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66">
                <a:gamma/>
                <a:shade val="46275"/>
                <a:invGamma/>
              </a:srgbClr>
            </a:gs>
            <a:gs pos="50000">
              <a:srgbClr val="003366"/>
            </a:gs>
            <a:gs pos="100000">
              <a:srgbClr val="0033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152400"/>
            <a:ext cx="1004888" cy="100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11204539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2012 Lower Laguna Madre </a:t>
            </a:r>
            <a:r>
              <a:rPr lang="en-US" dirty="0">
                <a:effectLst/>
              </a:rPr>
              <a:t>B</a:t>
            </a:r>
            <a:r>
              <a:rPr lang="en-US" dirty="0" smtClean="0">
                <a:effectLst/>
              </a:rPr>
              <a:t>ag Distribution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35442131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18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mp-shw">
  <a:themeElements>
    <a:clrScheme name="">
      <a:dk1>
        <a:srgbClr val="919191"/>
      </a:dk1>
      <a:lt1>
        <a:srgbClr val="FFFF00"/>
      </a:lt1>
      <a:dk2>
        <a:srgbClr val="33CC33"/>
      </a:dk2>
      <a:lt2>
        <a:srgbClr val="FFFFFF"/>
      </a:lt2>
      <a:accent1>
        <a:srgbClr val="FF9900"/>
      </a:accent1>
      <a:accent2>
        <a:srgbClr val="3399FF"/>
      </a:accent2>
      <a:accent3>
        <a:srgbClr val="ADE2AD"/>
      </a:accent3>
      <a:accent4>
        <a:srgbClr val="DADA00"/>
      </a:accent4>
      <a:accent5>
        <a:srgbClr val="FFCAAA"/>
      </a:accent5>
      <a:accent6>
        <a:srgbClr val="2D8AE7"/>
      </a:accent6>
      <a:hlink>
        <a:srgbClr val="FFCC00"/>
      </a:hlink>
      <a:folHlink>
        <a:srgbClr val="00FFFF"/>
      </a:folHlink>
    </a:clrScheme>
    <a:fontScheme name="Comp-sh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-sh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-sh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26893</TotalTime>
  <Words>10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1_Comp-shw</vt:lpstr>
      <vt:lpstr>2012 Lower Laguna Madre Bag Distribution</vt:lpstr>
    </vt:vector>
  </TitlesOfParts>
  <Company>TPWD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Faye Berens</dc:creator>
  <cp:lastModifiedBy>dcsadmin1</cp:lastModifiedBy>
  <cp:revision>901</cp:revision>
  <cp:lastPrinted>2013-11-05T15:43:25Z</cp:lastPrinted>
  <dcterms:created xsi:type="dcterms:W3CDTF">2006-01-04T15:01:56Z</dcterms:created>
  <dcterms:modified xsi:type="dcterms:W3CDTF">2013-12-02T17:27:39Z</dcterms:modified>
</cp:coreProperties>
</file>