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7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94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5.xml"/><Relationship Id="rId2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6.xml"/><Relationship Id="rId2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7.xml"/><Relationship Id="rId2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8.xml"/><Relationship Id="rId2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9.xml"/><Relationship Id="rId2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0.14146678</c:v>
                </c:pt>
                <c:pt idx="1">
                  <c:v>0.0957261300000001</c:v>
                </c:pt>
                <c:pt idx="2">
                  <c:v>0.08288028</c:v>
                </c:pt>
                <c:pt idx="3">
                  <c:v>0.10905275</c:v>
                </c:pt>
                <c:pt idx="4">
                  <c:v>0.0939323000000002</c:v>
                </c:pt>
                <c:pt idx="5">
                  <c:v>0.09200133</c:v>
                </c:pt>
                <c:pt idx="6">
                  <c:v>0.0888962600000002</c:v>
                </c:pt>
                <c:pt idx="7">
                  <c:v>0.0800218600000002</c:v>
                </c:pt>
                <c:pt idx="8">
                  <c:v>0.0931909200000002</c:v>
                </c:pt>
                <c:pt idx="9">
                  <c:v>0.0850988900000002</c:v>
                </c:pt>
                <c:pt idx="10">
                  <c:v>0.07824792</c:v>
                </c:pt>
                <c:pt idx="11">
                  <c:v>0.0677230400000001</c:v>
                </c:pt>
                <c:pt idx="12">
                  <c:v>0.06287874</c:v>
                </c:pt>
                <c:pt idx="13">
                  <c:v>0.0521169000000001</c:v>
                </c:pt>
                <c:pt idx="14">
                  <c:v>0.0529813300000001</c:v>
                </c:pt>
                <c:pt idx="15">
                  <c:v>0.0562499299999999</c:v>
                </c:pt>
                <c:pt idx="16">
                  <c:v>0.0448422600000001</c:v>
                </c:pt>
                <c:pt idx="17">
                  <c:v>0.0843905700000001</c:v>
                </c:pt>
                <c:pt idx="18">
                  <c:v>0.0677054600000001</c:v>
                </c:pt>
                <c:pt idx="19">
                  <c:v>0.04804891</c:v>
                </c:pt>
                <c:pt idx="20">
                  <c:v>0.06255505</c:v>
                </c:pt>
                <c:pt idx="21">
                  <c:v>0.04678108</c:v>
                </c:pt>
                <c:pt idx="22">
                  <c:v>0.0644697000000001</c:v>
                </c:pt>
                <c:pt idx="23">
                  <c:v>0.04387684</c:v>
                </c:pt>
                <c:pt idx="24">
                  <c:v>0.03993918</c:v>
                </c:pt>
                <c:pt idx="25">
                  <c:v>0.02925425</c:v>
                </c:pt>
                <c:pt idx="26">
                  <c:v>0.0539604900000001</c:v>
                </c:pt>
                <c:pt idx="27">
                  <c:v>0.0455766800000001</c:v>
                </c:pt>
                <c:pt idx="28">
                  <c:v>0.04640038</c:v>
                </c:pt>
                <c:pt idx="29">
                  <c:v>0.0897443500000002</c:v>
                </c:pt>
                <c:pt idx="30">
                  <c:v>0.06663704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0.07252908</c:v>
                </c:pt>
                <c:pt idx="1">
                  <c:v>0.06896774</c:v>
                </c:pt>
                <c:pt idx="2">
                  <c:v>0.04569787</c:v>
                </c:pt>
                <c:pt idx="3">
                  <c:v>0.0700534100000001</c:v>
                </c:pt>
                <c:pt idx="4">
                  <c:v>0.0623704100000001</c:v>
                </c:pt>
                <c:pt idx="5">
                  <c:v>0.04753847</c:v>
                </c:pt>
                <c:pt idx="6">
                  <c:v>0.0449374200000001</c:v>
                </c:pt>
                <c:pt idx="7">
                  <c:v>0.03811061</c:v>
                </c:pt>
                <c:pt idx="8">
                  <c:v>0.034185</c:v>
                </c:pt>
                <c:pt idx="9">
                  <c:v>0.0680067000000001</c:v>
                </c:pt>
                <c:pt idx="10">
                  <c:v>0.0361732400000001</c:v>
                </c:pt>
                <c:pt idx="11">
                  <c:v>0.02924112</c:v>
                </c:pt>
                <c:pt idx="12">
                  <c:v>0.02815973</c:v>
                </c:pt>
                <c:pt idx="13">
                  <c:v>0.02482496</c:v>
                </c:pt>
                <c:pt idx="14">
                  <c:v>0.0412864900000001</c:v>
                </c:pt>
                <c:pt idx="15">
                  <c:v>0.0368840100000001</c:v>
                </c:pt>
                <c:pt idx="16">
                  <c:v>0.05052991</c:v>
                </c:pt>
                <c:pt idx="17">
                  <c:v>0.03416406</c:v>
                </c:pt>
                <c:pt idx="18">
                  <c:v>0.03946065</c:v>
                </c:pt>
                <c:pt idx="19">
                  <c:v>0.0276033100000001</c:v>
                </c:pt>
                <c:pt idx="20">
                  <c:v>0.04143325</c:v>
                </c:pt>
                <c:pt idx="21">
                  <c:v>0.04067146</c:v>
                </c:pt>
                <c:pt idx="22">
                  <c:v>0.03356457</c:v>
                </c:pt>
                <c:pt idx="23">
                  <c:v>0.03378019</c:v>
                </c:pt>
                <c:pt idx="24">
                  <c:v>0.02517861</c:v>
                </c:pt>
                <c:pt idx="25">
                  <c:v>0.01206286</c:v>
                </c:pt>
                <c:pt idx="26">
                  <c:v>0.0326421400000001</c:v>
                </c:pt>
                <c:pt idx="27">
                  <c:v>0.02445001</c:v>
                </c:pt>
                <c:pt idx="28">
                  <c:v>0.01713259</c:v>
                </c:pt>
                <c:pt idx="29">
                  <c:v>0.04316867</c:v>
                </c:pt>
                <c:pt idx="30">
                  <c:v>0.04190225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985208"/>
        <c:axId val="-2130981896"/>
      </c:lineChart>
      <c:catAx>
        <c:axId val="-2130985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0981896"/>
        <c:crosses val="autoZero"/>
        <c:auto val="1"/>
        <c:lblAlgn val="ctr"/>
        <c:lblOffset val="100"/>
        <c:noMultiLvlLbl val="0"/>
      </c:catAx>
      <c:valAx>
        <c:axId val="-2130981896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09852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73.33333299999967</c:v>
                </c:pt>
                <c:pt idx="1">
                  <c:v>40.153498</c:v>
                </c:pt>
                <c:pt idx="2">
                  <c:v>11.96749</c:v>
                </c:pt>
                <c:pt idx="3">
                  <c:v>18.032099</c:v>
                </c:pt>
                <c:pt idx="4">
                  <c:v>10.051621</c:v>
                </c:pt>
                <c:pt idx="5">
                  <c:v>33.634034</c:v>
                </c:pt>
                <c:pt idx="6">
                  <c:v>14.785635</c:v>
                </c:pt>
                <c:pt idx="7">
                  <c:v>14.524523</c:v>
                </c:pt>
                <c:pt idx="8">
                  <c:v>11.811196</c:v>
                </c:pt>
                <c:pt idx="9">
                  <c:v>27.432135</c:v>
                </c:pt>
                <c:pt idx="10">
                  <c:v>10.576721</c:v>
                </c:pt>
                <c:pt idx="11">
                  <c:v>12.452028</c:v>
                </c:pt>
                <c:pt idx="12">
                  <c:v>10.239074</c:v>
                </c:pt>
                <c:pt idx="13">
                  <c:v>16.684607</c:v>
                </c:pt>
                <c:pt idx="14">
                  <c:v>13.543616</c:v>
                </c:pt>
                <c:pt idx="15">
                  <c:v>25.785866</c:v>
                </c:pt>
                <c:pt idx="16">
                  <c:v>21.694589</c:v>
                </c:pt>
                <c:pt idx="17">
                  <c:v>16.873869</c:v>
                </c:pt>
                <c:pt idx="18">
                  <c:v>15.420759</c:v>
                </c:pt>
                <c:pt idx="19">
                  <c:v>13.823416</c:v>
                </c:pt>
                <c:pt idx="20">
                  <c:v>18.043713</c:v>
                </c:pt>
                <c:pt idx="21">
                  <c:v>14.276333</c:v>
                </c:pt>
                <c:pt idx="22">
                  <c:v>16.372039</c:v>
                </c:pt>
                <c:pt idx="23">
                  <c:v>23.88523</c:v>
                </c:pt>
                <c:pt idx="24">
                  <c:v>19.22511099999998</c:v>
                </c:pt>
                <c:pt idx="25">
                  <c:v>15.709031</c:v>
                </c:pt>
                <c:pt idx="26">
                  <c:v>22.050645</c:v>
                </c:pt>
                <c:pt idx="27">
                  <c:v>21.418448</c:v>
                </c:pt>
                <c:pt idx="28">
                  <c:v>29.924321</c:v>
                </c:pt>
                <c:pt idx="29">
                  <c:v>31.995571</c:v>
                </c:pt>
                <c:pt idx="30">
                  <c:v>18.289621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25.892157</c:v>
                </c:pt>
                <c:pt idx="1">
                  <c:v>18.08853999999979</c:v>
                </c:pt>
                <c:pt idx="2">
                  <c:v>12.750413</c:v>
                </c:pt>
                <c:pt idx="3">
                  <c:v>25.788479</c:v>
                </c:pt>
                <c:pt idx="4">
                  <c:v>13.879839</c:v>
                </c:pt>
                <c:pt idx="5">
                  <c:v>20.38554899999998</c:v>
                </c:pt>
                <c:pt idx="6">
                  <c:v>24.956427</c:v>
                </c:pt>
                <c:pt idx="7">
                  <c:v>26.641289</c:v>
                </c:pt>
                <c:pt idx="8">
                  <c:v>20.678778</c:v>
                </c:pt>
                <c:pt idx="9">
                  <c:v>44.31035900000001</c:v>
                </c:pt>
                <c:pt idx="10">
                  <c:v>39.12385</c:v>
                </c:pt>
                <c:pt idx="11">
                  <c:v>19.763808</c:v>
                </c:pt>
                <c:pt idx="12">
                  <c:v>34.824607</c:v>
                </c:pt>
                <c:pt idx="13">
                  <c:v>42.820692</c:v>
                </c:pt>
                <c:pt idx="14">
                  <c:v>25.066365</c:v>
                </c:pt>
                <c:pt idx="15">
                  <c:v>38.317676</c:v>
                </c:pt>
                <c:pt idx="16">
                  <c:v>31.554909</c:v>
                </c:pt>
                <c:pt idx="17">
                  <c:v>29.98617399999998</c:v>
                </c:pt>
                <c:pt idx="18">
                  <c:v>19.365905</c:v>
                </c:pt>
                <c:pt idx="19">
                  <c:v>21.643503</c:v>
                </c:pt>
                <c:pt idx="20">
                  <c:v>23.123393</c:v>
                </c:pt>
                <c:pt idx="21">
                  <c:v>27.118904</c:v>
                </c:pt>
                <c:pt idx="22">
                  <c:v>22.601523</c:v>
                </c:pt>
                <c:pt idx="23">
                  <c:v>28.915823</c:v>
                </c:pt>
                <c:pt idx="24">
                  <c:v>19.57739</c:v>
                </c:pt>
                <c:pt idx="25">
                  <c:v>13.016735</c:v>
                </c:pt>
                <c:pt idx="26">
                  <c:v>37.963334</c:v>
                </c:pt>
                <c:pt idx="27">
                  <c:v>35.769733</c:v>
                </c:pt>
                <c:pt idx="28">
                  <c:v>67.967607</c:v>
                </c:pt>
                <c:pt idx="29">
                  <c:v>48.341018</c:v>
                </c:pt>
                <c:pt idx="30">
                  <c:v>29.78359499999998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7.333333</c:v>
                </c:pt>
                <c:pt idx="1">
                  <c:v>10.638889</c:v>
                </c:pt>
                <c:pt idx="2">
                  <c:v>13.333333</c:v>
                </c:pt>
                <c:pt idx="3">
                  <c:v>2.777778</c:v>
                </c:pt>
                <c:pt idx="4">
                  <c:v>3.333333</c:v>
                </c:pt>
                <c:pt idx="5">
                  <c:v>5.555555999999975</c:v>
                </c:pt>
                <c:pt idx="6">
                  <c:v>3.703704</c:v>
                </c:pt>
                <c:pt idx="7">
                  <c:v>2.777778</c:v>
                </c:pt>
                <c:pt idx="8">
                  <c:v>1.041667</c:v>
                </c:pt>
                <c:pt idx="9">
                  <c:v>3.125</c:v>
                </c:pt>
                <c:pt idx="10">
                  <c:v>4.237288</c:v>
                </c:pt>
                <c:pt idx="11">
                  <c:v>12.777778</c:v>
                </c:pt>
                <c:pt idx="12">
                  <c:v>2.5</c:v>
                </c:pt>
                <c:pt idx="13">
                  <c:v>5.555555999999975</c:v>
                </c:pt>
                <c:pt idx="14">
                  <c:v>2.5</c:v>
                </c:pt>
                <c:pt idx="15">
                  <c:v>3.333333</c:v>
                </c:pt>
                <c:pt idx="16">
                  <c:v>5.555555999999975</c:v>
                </c:pt>
                <c:pt idx="17">
                  <c:v>5.833333</c:v>
                </c:pt>
                <c:pt idx="18">
                  <c:v>2.5</c:v>
                </c:pt>
                <c:pt idx="19">
                  <c:v>0.833333</c:v>
                </c:pt>
                <c:pt idx="20">
                  <c:v>1.111111</c:v>
                </c:pt>
                <c:pt idx="21">
                  <c:v>2.222222</c:v>
                </c:pt>
                <c:pt idx="22">
                  <c:v>3.888888999999998</c:v>
                </c:pt>
                <c:pt idx="23">
                  <c:v>4.444444</c:v>
                </c:pt>
                <c:pt idx="24">
                  <c:v>7.5</c:v>
                </c:pt>
                <c:pt idx="25">
                  <c:v>3.611111</c:v>
                </c:pt>
                <c:pt idx="26">
                  <c:v>13.055556</c:v>
                </c:pt>
                <c:pt idx="27">
                  <c:v>8.055556</c:v>
                </c:pt>
                <c:pt idx="28">
                  <c:v>15.0</c:v>
                </c:pt>
                <c:pt idx="29">
                  <c:v>18.888889</c:v>
                </c:pt>
                <c:pt idx="30">
                  <c:v>8.055556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3.666666999999998</c:v>
                </c:pt>
                <c:pt idx="1">
                  <c:v>5.319444</c:v>
                </c:pt>
                <c:pt idx="2">
                  <c:v>6.666667</c:v>
                </c:pt>
                <c:pt idx="3">
                  <c:v>1.666667</c:v>
                </c:pt>
                <c:pt idx="4">
                  <c:v>1.666667</c:v>
                </c:pt>
                <c:pt idx="5">
                  <c:v>2.777778</c:v>
                </c:pt>
                <c:pt idx="6">
                  <c:v>2.657005</c:v>
                </c:pt>
                <c:pt idx="7">
                  <c:v>1.62037</c:v>
                </c:pt>
                <c:pt idx="8">
                  <c:v>0.520833</c:v>
                </c:pt>
                <c:pt idx="9">
                  <c:v>1.736111</c:v>
                </c:pt>
                <c:pt idx="10">
                  <c:v>2.240896</c:v>
                </c:pt>
                <c:pt idx="11">
                  <c:v>6.666667</c:v>
                </c:pt>
                <c:pt idx="12">
                  <c:v>1.388889</c:v>
                </c:pt>
                <c:pt idx="13">
                  <c:v>3.472221999999999</c:v>
                </c:pt>
                <c:pt idx="14">
                  <c:v>1.805556</c:v>
                </c:pt>
                <c:pt idx="15">
                  <c:v>1.805556</c:v>
                </c:pt>
                <c:pt idx="16">
                  <c:v>2.916666999999979</c:v>
                </c:pt>
                <c:pt idx="17">
                  <c:v>2.916666999999979</c:v>
                </c:pt>
                <c:pt idx="18">
                  <c:v>1.527778</c:v>
                </c:pt>
                <c:pt idx="19">
                  <c:v>0.416667</c:v>
                </c:pt>
                <c:pt idx="20">
                  <c:v>0.555556</c:v>
                </c:pt>
                <c:pt idx="21">
                  <c:v>1.25</c:v>
                </c:pt>
                <c:pt idx="22">
                  <c:v>2.083333</c:v>
                </c:pt>
                <c:pt idx="23">
                  <c:v>4.722222</c:v>
                </c:pt>
                <c:pt idx="24">
                  <c:v>4.027777999999985</c:v>
                </c:pt>
                <c:pt idx="25">
                  <c:v>5.555555999999975</c:v>
                </c:pt>
                <c:pt idx="26">
                  <c:v>6.944444</c:v>
                </c:pt>
                <c:pt idx="27">
                  <c:v>4.444444</c:v>
                </c:pt>
                <c:pt idx="28">
                  <c:v>8.194444</c:v>
                </c:pt>
                <c:pt idx="29">
                  <c:v>9.722221999999998</c:v>
                </c:pt>
                <c:pt idx="30">
                  <c:v>4.583333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678168"/>
        <c:axId val="-2131674744"/>
      </c:lineChart>
      <c:catAx>
        <c:axId val="-213167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674744"/>
        <c:crosses val="autoZero"/>
        <c:auto val="1"/>
        <c:lblAlgn val="ctr"/>
        <c:lblOffset val="100"/>
        <c:noMultiLvlLbl val="0"/>
      </c:catAx>
      <c:valAx>
        <c:axId val="-2131674744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678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15.709031</c:v>
                </c:pt>
                <c:pt idx="1">
                  <c:v>22.050645</c:v>
                </c:pt>
                <c:pt idx="2">
                  <c:v>21.418448</c:v>
                </c:pt>
                <c:pt idx="3">
                  <c:v>29.924321</c:v>
                </c:pt>
                <c:pt idx="4">
                  <c:v>31.995571</c:v>
                </c:pt>
                <c:pt idx="5">
                  <c:v>18.289621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13.016735</c:v>
                </c:pt>
                <c:pt idx="1">
                  <c:v>37.963334</c:v>
                </c:pt>
                <c:pt idx="2">
                  <c:v>35.769733</c:v>
                </c:pt>
                <c:pt idx="3">
                  <c:v>67.967607</c:v>
                </c:pt>
                <c:pt idx="4">
                  <c:v>48.341018</c:v>
                </c:pt>
                <c:pt idx="5">
                  <c:v>29.783595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3.611111</c:v>
                </c:pt>
                <c:pt idx="1">
                  <c:v>13.055556</c:v>
                </c:pt>
                <c:pt idx="2">
                  <c:v>8.055556</c:v>
                </c:pt>
                <c:pt idx="3">
                  <c:v>15.0</c:v>
                </c:pt>
                <c:pt idx="4">
                  <c:v>18.888889</c:v>
                </c:pt>
                <c:pt idx="5">
                  <c:v>8.055556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5.555555999999983</c:v>
                </c:pt>
                <c:pt idx="1">
                  <c:v>6.944444</c:v>
                </c:pt>
                <c:pt idx="2">
                  <c:v>4.444444</c:v>
                </c:pt>
                <c:pt idx="3">
                  <c:v>8.194444</c:v>
                </c:pt>
                <c:pt idx="4">
                  <c:v>9.722221999999998</c:v>
                </c:pt>
                <c:pt idx="5">
                  <c:v>4.583333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303000"/>
        <c:axId val="-2130907752"/>
      </c:lineChart>
      <c:catAx>
        <c:axId val="-2131303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0907752"/>
        <c:crosses val="autoZero"/>
        <c:auto val="1"/>
        <c:lblAlgn val="ctr"/>
        <c:lblOffset val="100"/>
        <c:noMultiLvlLbl val="0"/>
      </c:catAx>
      <c:valAx>
        <c:axId val="-2130907752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303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0.513892</c:v>
                </c:pt>
                <c:pt idx="1">
                  <c:v>0.219387</c:v>
                </c:pt>
                <c:pt idx="2">
                  <c:v>0.098992</c:v>
                </c:pt>
                <c:pt idx="3">
                  <c:v>0.063799</c:v>
                </c:pt>
                <c:pt idx="4">
                  <c:v>0.100638</c:v>
                </c:pt>
                <c:pt idx="5">
                  <c:v>0.002264</c:v>
                </c:pt>
                <c:pt idx="6">
                  <c:v>0.000206</c:v>
                </c:pt>
                <c:pt idx="7">
                  <c:v>0.0</c:v>
                </c:pt>
                <c:pt idx="8">
                  <c:v>0.000617</c:v>
                </c:pt>
                <c:pt idx="9">
                  <c:v>0.000206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0.572775</c:v>
                </c:pt>
                <c:pt idx="1">
                  <c:v>0.176783</c:v>
                </c:pt>
                <c:pt idx="2">
                  <c:v>0.094873</c:v>
                </c:pt>
                <c:pt idx="3">
                  <c:v>0.058928</c:v>
                </c:pt>
                <c:pt idx="4">
                  <c:v>0.031232</c:v>
                </c:pt>
                <c:pt idx="5">
                  <c:v>0.014143</c:v>
                </c:pt>
                <c:pt idx="6">
                  <c:v>0.013553</c:v>
                </c:pt>
                <c:pt idx="7">
                  <c:v>0.013553</c:v>
                </c:pt>
                <c:pt idx="8">
                  <c:v>0.011196</c:v>
                </c:pt>
                <c:pt idx="9">
                  <c:v>0.012964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668456"/>
        <c:axId val="-2131296392"/>
      </c:barChart>
      <c:catAx>
        <c:axId val="-2131668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1296392"/>
        <c:crosses val="autoZero"/>
        <c:auto val="1"/>
        <c:lblAlgn val="ctr"/>
        <c:lblOffset val="100"/>
        <c:noMultiLvlLbl val="0"/>
      </c:catAx>
      <c:valAx>
        <c:axId val="-21312963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31668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Sheet1!$B$2:$B$6</c:f>
              <c:numCache>
                <c:formatCode>0.0%</c:formatCode>
                <c:ptCount val="5"/>
                <c:pt idx="0">
                  <c:v>0.552178</c:v>
                </c:pt>
                <c:pt idx="1">
                  <c:v>0.223911</c:v>
                </c:pt>
                <c:pt idx="2">
                  <c:v>0.090172</c:v>
                </c:pt>
                <c:pt idx="3">
                  <c:v>0.056738</c:v>
                </c:pt>
                <c:pt idx="4">
                  <c:v>0.071935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0.333333</c:v>
                </c:pt>
                <c:pt idx="1">
                  <c:v>0.333333</c:v>
                </c:pt>
                <c:pt idx="2">
                  <c:v>0.138889</c:v>
                </c:pt>
                <c:pt idx="3">
                  <c:v>0.083333</c:v>
                </c:pt>
                <c:pt idx="4">
                  <c:v>0.083333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2940168"/>
        <c:axId val="2083015560"/>
      </c:barChart>
      <c:catAx>
        <c:axId val="2082940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Number per angler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sz="1800"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3015560"/>
        <c:crosses val="autoZero"/>
        <c:auto val="1"/>
        <c:lblAlgn val="ctr"/>
        <c:lblOffset val="100"/>
        <c:noMultiLvlLbl val="0"/>
      </c:catAx>
      <c:valAx>
        <c:axId val="2083015560"/>
        <c:scaling>
          <c:orientation val="minMax"/>
        </c:scaling>
        <c:delete val="0"/>
        <c:axPos val="l"/>
        <c:majorGridlines>
          <c:spPr>
            <a:ln w="15875">
              <a:solidFill>
                <a:srgbClr val="919191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sz="1800"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2940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0.491819</c:v>
                </c:pt>
                <c:pt idx="1">
                  <c:v>0.191209</c:v>
                </c:pt>
                <c:pt idx="2">
                  <c:v>0.101059</c:v>
                </c:pt>
                <c:pt idx="3">
                  <c:v>0.068335</c:v>
                </c:pt>
                <c:pt idx="4">
                  <c:v>0.048444</c:v>
                </c:pt>
                <c:pt idx="5">
                  <c:v>0.030799</c:v>
                </c:pt>
                <c:pt idx="6">
                  <c:v>0.018287</c:v>
                </c:pt>
                <c:pt idx="7">
                  <c:v>0.016041</c:v>
                </c:pt>
                <c:pt idx="8">
                  <c:v>0.010908</c:v>
                </c:pt>
                <c:pt idx="9">
                  <c:v>0.023099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0.252174</c:v>
                </c:pt>
                <c:pt idx="1">
                  <c:v>0.142609</c:v>
                </c:pt>
                <c:pt idx="2">
                  <c:v>0.09913</c:v>
                </c:pt>
                <c:pt idx="3">
                  <c:v>0.125217</c:v>
                </c:pt>
                <c:pt idx="4">
                  <c:v>0.097391</c:v>
                </c:pt>
                <c:pt idx="5">
                  <c:v>0.052174</c:v>
                </c:pt>
                <c:pt idx="6">
                  <c:v>0.043478</c:v>
                </c:pt>
                <c:pt idx="7">
                  <c:v>0.062609</c:v>
                </c:pt>
                <c:pt idx="8">
                  <c:v>0.046957</c:v>
                </c:pt>
                <c:pt idx="9">
                  <c:v>0.078261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2961640"/>
        <c:axId val="2082939352"/>
      </c:barChart>
      <c:catAx>
        <c:axId val="2082961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2939352"/>
        <c:crosses val="autoZero"/>
        <c:auto val="1"/>
        <c:lblAlgn val="ctr"/>
        <c:lblOffset val="100"/>
        <c:noMultiLvlLbl val="0"/>
      </c:catAx>
      <c:valAx>
        <c:axId val="2082939352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29616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0.513892</c:v>
                </c:pt>
                <c:pt idx="1">
                  <c:v>0.219387</c:v>
                </c:pt>
                <c:pt idx="2">
                  <c:v>0.098992</c:v>
                </c:pt>
                <c:pt idx="3">
                  <c:v>0.063799</c:v>
                </c:pt>
                <c:pt idx="4">
                  <c:v>0.100638</c:v>
                </c:pt>
                <c:pt idx="5">
                  <c:v>0.002264</c:v>
                </c:pt>
                <c:pt idx="6">
                  <c:v>0.000206</c:v>
                </c:pt>
                <c:pt idx="7">
                  <c:v>0.0</c:v>
                </c:pt>
                <c:pt idx="8">
                  <c:v>0.000617</c:v>
                </c:pt>
                <c:pt idx="9">
                  <c:v>0.000206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0.572775</c:v>
                </c:pt>
                <c:pt idx="1">
                  <c:v>0.176783</c:v>
                </c:pt>
                <c:pt idx="2">
                  <c:v>0.094873</c:v>
                </c:pt>
                <c:pt idx="3">
                  <c:v>0.058928</c:v>
                </c:pt>
                <c:pt idx="4">
                  <c:v>0.031232</c:v>
                </c:pt>
                <c:pt idx="5">
                  <c:v>0.014143</c:v>
                </c:pt>
                <c:pt idx="6">
                  <c:v>0.013553</c:v>
                </c:pt>
                <c:pt idx="7">
                  <c:v>0.013553</c:v>
                </c:pt>
                <c:pt idx="8">
                  <c:v>0.011196</c:v>
                </c:pt>
                <c:pt idx="9">
                  <c:v>0.012964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2843448"/>
        <c:axId val="2082849032"/>
      </c:barChart>
      <c:catAx>
        <c:axId val="2082843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2849032"/>
        <c:crosses val="autoZero"/>
        <c:auto val="1"/>
        <c:lblAlgn val="ctr"/>
        <c:lblOffset val="100"/>
        <c:noMultiLvlLbl val="0"/>
      </c:catAx>
      <c:valAx>
        <c:axId val="20828490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082843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465.299</c:v>
                </c:pt>
                <c:pt idx="1">
                  <c:v>435.086</c:v>
                </c:pt>
                <c:pt idx="2">
                  <c:v>439.857</c:v>
                </c:pt>
                <c:pt idx="3">
                  <c:v>423.934</c:v>
                </c:pt>
                <c:pt idx="4">
                  <c:v>432.689</c:v>
                </c:pt>
                <c:pt idx="5">
                  <c:v>425.159</c:v>
                </c:pt>
                <c:pt idx="6">
                  <c:v>425.984</c:v>
                </c:pt>
                <c:pt idx="7">
                  <c:v>426.255</c:v>
                </c:pt>
                <c:pt idx="8">
                  <c:v>425.51</c:v>
                </c:pt>
                <c:pt idx="9">
                  <c:v>436.779</c:v>
                </c:pt>
                <c:pt idx="10">
                  <c:v>431.422</c:v>
                </c:pt>
                <c:pt idx="11">
                  <c:v>435.972</c:v>
                </c:pt>
                <c:pt idx="12">
                  <c:v>433.909</c:v>
                </c:pt>
                <c:pt idx="13">
                  <c:v>434.9059999999996</c:v>
                </c:pt>
                <c:pt idx="14">
                  <c:v>434.573</c:v>
                </c:pt>
                <c:pt idx="15">
                  <c:v>444.53</c:v>
                </c:pt>
                <c:pt idx="16">
                  <c:v>438.17</c:v>
                </c:pt>
                <c:pt idx="17">
                  <c:v>437.318</c:v>
                </c:pt>
                <c:pt idx="18">
                  <c:v>446.839</c:v>
                </c:pt>
                <c:pt idx="19">
                  <c:v>442.869</c:v>
                </c:pt>
                <c:pt idx="20">
                  <c:v>442.713</c:v>
                </c:pt>
                <c:pt idx="21">
                  <c:v>443.875</c:v>
                </c:pt>
                <c:pt idx="22">
                  <c:v>440.427</c:v>
                </c:pt>
                <c:pt idx="23">
                  <c:v>445.018</c:v>
                </c:pt>
                <c:pt idx="24">
                  <c:v>446.712</c:v>
                </c:pt>
                <c:pt idx="25">
                  <c:v>452.788</c:v>
                </c:pt>
                <c:pt idx="26">
                  <c:v>442.415</c:v>
                </c:pt>
                <c:pt idx="27">
                  <c:v>441.62</c:v>
                </c:pt>
                <c:pt idx="28">
                  <c:v>450.602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0">
                  <c:v>432.7209999999992</c:v>
                </c:pt>
                <c:pt idx="1">
                  <c:v>415.957</c:v>
                </c:pt>
                <c:pt idx="2">
                  <c:v>409.713</c:v>
                </c:pt>
                <c:pt idx="3">
                  <c:v>413.024</c:v>
                </c:pt>
                <c:pt idx="4">
                  <c:v>415.2959999999992</c:v>
                </c:pt>
                <c:pt idx="5">
                  <c:v>424.794</c:v>
                </c:pt>
                <c:pt idx="6">
                  <c:v>432.645</c:v>
                </c:pt>
                <c:pt idx="7">
                  <c:v>429.048</c:v>
                </c:pt>
                <c:pt idx="8">
                  <c:v>434.42</c:v>
                </c:pt>
                <c:pt idx="9">
                  <c:v>431.534</c:v>
                </c:pt>
                <c:pt idx="10">
                  <c:v>433.123</c:v>
                </c:pt>
                <c:pt idx="11">
                  <c:v>443.33</c:v>
                </c:pt>
                <c:pt idx="12">
                  <c:v>439.951</c:v>
                </c:pt>
                <c:pt idx="13">
                  <c:v>441.316</c:v>
                </c:pt>
                <c:pt idx="14">
                  <c:v>439.593</c:v>
                </c:pt>
                <c:pt idx="15">
                  <c:v>439.539</c:v>
                </c:pt>
                <c:pt idx="16">
                  <c:v>435.769</c:v>
                </c:pt>
                <c:pt idx="17">
                  <c:v>445.453</c:v>
                </c:pt>
                <c:pt idx="18">
                  <c:v>442.569</c:v>
                </c:pt>
                <c:pt idx="19">
                  <c:v>434.273</c:v>
                </c:pt>
                <c:pt idx="20">
                  <c:v>435.349</c:v>
                </c:pt>
                <c:pt idx="21">
                  <c:v>438.133</c:v>
                </c:pt>
                <c:pt idx="22">
                  <c:v>436.245</c:v>
                </c:pt>
                <c:pt idx="23">
                  <c:v>437.46</c:v>
                </c:pt>
                <c:pt idx="24">
                  <c:v>440.84</c:v>
                </c:pt>
                <c:pt idx="25">
                  <c:v>444.485</c:v>
                </c:pt>
                <c:pt idx="26">
                  <c:v>436.346</c:v>
                </c:pt>
                <c:pt idx="27">
                  <c:v>435.142</c:v>
                </c:pt>
                <c:pt idx="28">
                  <c:v>437.591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0">
                  <c:v>424.497</c:v>
                </c:pt>
                <c:pt idx="1">
                  <c:v>406.26</c:v>
                </c:pt>
                <c:pt idx="2">
                  <c:v>414.61</c:v>
                </c:pt>
                <c:pt idx="3">
                  <c:v>423.593</c:v>
                </c:pt>
                <c:pt idx="4">
                  <c:v>428.537</c:v>
                </c:pt>
                <c:pt idx="5">
                  <c:v>436.829</c:v>
                </c:pt>
                <c:pt idx="6">
                  <c:v>425.849</c:v>
                </c:pt>
                <c:pt idx="7">
                  <c:v>436.2379999999992</c:v>
                </c:pt>
                <c:pt idx="8">
                  <c:v>441.962</c:v>
                </c:pt>
                <c:pt idx="9">
                  <c:v>448.413</c:v>
                </c:pt>
                <c:pt idx="10">
                  <c:v>445.548</c:v>
                </c:pt>
                <c:pt idx="11">
                  <c:v>437.855</c:v>
                </c:pt>
                <c:pt idx="12">
                  <c:v>436.696</c:v>
                </c:pt>
                <c:pt idx="13">
                  <c:v>430.708</c:v>
                </c:pt>
                <c:pt idx="14">
                  <c:v>438.455</c:v>
                </c:pt>
                <c:pt idx="15">
                  <c:v>440.78</c:v>
                </c:pt>
                <c:pt idx="16">
                  <c:v>442.098</c:v>
                </c:pt>
                <c:pt idx="17">
                  <c:v>443.699</c:v>
                </c:pt>
                <c:pt idx="18">
                  <c:v>436.315</c:v>
                </c:pt>
                <c:pt idx="19">
                  <c:v>441.387</c:v>
                </c:pt>
                <c:pt idx="20">
                  <c:v>451.801</c:v>
                </c:pt>
                <c:pt idx="21">
                  <c:v>448.087</c:v>
                </c:pt>
                <c:pt idx="22">
                  <c:v>459.959</c:v>
                </c:pt>
                <c:pt idx="23">
                  <c:v>445.937</c:v>
                </c:pt>
                <c:pt idx="24">
                  <c:v>443.4929999999992</c:v>
                </c:pt>
                <c:pt idx="25">
                  <c:v>454.9159999999992</c:v>
                </c:pt>
                <c:pt idx="26">
                  <c:v>439.843</c:v>
                </c:pt>
                <c:pt idx="27">
                  <c:v>442.556</c:v>
                </c:pt>
                <c:pt idx="28">
                  <c:v>451.795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Sheet1!$E$2:$E$30</c:f>
              <c:numCache>
                <c:formatCode>General</c:formatCode>
                <c:ptCount val="29"/>
                <c:pt idx="0">
                  <c:v>407.441</c:v>
                </c:pt>
                <c:pt idx="1">
                  <c:v>423.187</c:v>
                </c:pt>
                <c:pt idx="2">
                  <c:v>425.592</c:v>
                </c:pt>
                <c:pt idx="3">
                  <c:v>427.854</c:v>
                </c:pt>
                <c:pt idx="4">
                  <c:v>430.401</c:v>
                </c:pt>
                <c:pt idx="5">
                  <c:v>421.725</c:v>
                </c:pt>
                <c:pt idx="6">
                  <c:v>422.9879999999992</c:v>
                </c:pt>
                <c:pt idx="7">
                  <c:v>442.9259999999992</c:v>
                </c:pt>
                <c:pt idx="8">
                  <c:v>443.413</c:v>
                </c:pt>
                <c:pt idx="9">
                  <c:v>451.553</c:v>
                </c:pt>
                <c:pt idx="10">
                  <c:v>450.506</c:v>
                </c:pt>
                <c:pt idx="11">
                  <c:v>445.513</c:v>
                </c:pt>
                <c:pt idx="12">
                  <c:v>447.695</c:v>
                </c:pt>
                <c:pt idx="13">
                  <c:v>434.711</c:v>
                </c:pt>
                <c:pt idx="14">
                  <c:v>440.774</c:v>
                </c:pt>
                <c:pt idx="15">
                  <c:v>442.74</c:v>
                </c:pt>
                <c:pt idx="16">
                  <c:v>451.833</c:v>
                </c:pt>
                <c:pt idx="17">
                  <c:v>451.741</c:v>
                </c:pt>
                <c:pt idx="18">
                  <c:v>453.147</c:v>
                </c:pt>
                <c:pt idx="19">
                  <c:v>440.966</c:v>
                </c:pt>
                <c:pt idx="20">
                  <c:v>438.602</c:v>
                </c:pt>
                <c:pt idx="21">
                  <c:v>455.197</c:v>
                </c:pt>
                <c:pt idx="22">
                  <c:v>443.95</c:v>
                </c:pt>
                <c:pt idx="23">
                  <c:v>442.521</c:v>
                </c:pt>
                <c:pt idx="24">
                  <c:v>443.37</c:v>
                </c:pt>
                <c:pt idx="25">
                  <c:v>450.719</c:v>
                </c:pt>
                <c:pt idx="26">
                  <c:v>448.574</c:v>
                </c:pt>
                <c:pt idx="27">
                  <c:v>448.809</c:v>
                </c:pt>
                <c:pt idx="28">
                  <c:v>451.068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2906360"/>
        <c:axId val="2082909480"/>
      </c:lineChart>
      <c:catAx>
        <c:axId val="2082906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2909480"/>
        <c:crosses val="autoZero"/>
        <c:auto val="1"/>
        <c:lblAlgn val="ctr"/>
        <c:lblOffset val="100"/>
        <c:noMultiLvlLbl val="0"/>
      </c:catAx>
      <c:valAx>
        <c:axId val="2082909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Length, 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2906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437.318</c:v>
                </c:pt>
                <c:pt idx="1">
                  <c:v>446.839</c:v>
                </c:pt>
                <c:pt idx="2">
                  <c:v>442.869</c:v>
                </c:pt>
                <c:pt idx="3">
                  <c:v>442.713</c:v>
                </c:pt>
                <c:pt idx="4">
                  <c:v>443.875</c:v>
                </c:pt>
                <c:pt idx="5">
                  <c:v>440.427</c:v>
                </c:pt>
                <c:pt idx="6">
                  <c:v>445.018</c:v>
                </c:pt>
                <c:pt idx="7">
                  <c:v>446.712</c:v>
                </c:pt>
                <c:pt idx="8">
                  <c:v>452.788</c:v>
                </c:pt>
                <c:pt idx="9">
                  <c:v>442.415</c:v>
                </c:pt>
                <c:pt idx="10">
                  <c:v>441.62</c:v>
                </c:pt>
                <c:pt idx="11">
                  <c:v>450.602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445.453</c:v>
                </c:pt>
                <c:pt idx="1">
                  <c:v>442.569</c:v>
                </c:pt>
                <c:pt idx="2">
                  <c:v>434.273</c:v>
                </c:pt>
                <c:pt idx="3">
                  <c:v>435.349</c:v>
                </c:pt>
                <c:pt idx="4">
                  <c:v>438.133</c:v>
                </c:pt>
                <c:pt idx="5">
                  <c:v>436.245</c:v>
                </c:pt>
                <c:pt idx="6">
                  <c:v>437.46</c:v>
                </c:pt>
                <c:pt idx="7">
                  <c:v>440.84</c:v>
                </c:pt>
                <c:pt idx="8">
                  <c:v>444.485</c:v>
                </c:pt>
                <c:pt idx="9">
                  <c:v>436.346</c:v>
                </c:pt>
                <c:pt idx="10">
                  <c:v>435.142</c:v>
                </c:pt>
                <c:pt idx="11">
                  <c:v>437.591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443.699</c:v>
                </c:pt>
                <c:pt idx="1">
                  <c:v>436.315</c:v>
                </c:pt>
                <c:pt idx="2">
                  <c:v>441.387</c:v>
                </c:pt>
                <c:pt idx="3">
                  <c:v>451.801</c:v>
                </c:pt>
                <c:pt idx="4">
                  <c:v>448.087</c:v>
                </c:pt>
                <c:pt idx="5">
                  <c:v>459.959</c:v>
                </c:pt>
                <c:pt idx="6">
                  <c:v>445.937</c:v>
                </c:pt>
                <c:pt idx="7">
                  <c:v>443.4929999999989</c:v>
                </c:pt>
                <c:pt idx="8">
                  <c:v>454.9159999999989</c:v>
                </c:pt>
                <c:pt idx="9">
                  <c:v>439.843</c:v>
                </c:pt>
                <c:pt idx="10">
                  <c:v>442.556</c:v>
                </c:pt>
                <c:pt idx="11">
                  <c:v>451.795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trendline>
            <c:spPr>
              <a:ln>
                <a:solidFill>
                  <a:srgbClr val="FF0000"/>
                </a:solidFill>
              </a:ln>
            </c:spPr>
            <c:trendlineType val="log"/>
            <c:dispRSqr val="0"/>
            <c:dispEq val="0"/>
          </c:trendline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451.741</c:v>
                </c:pt>
                <c:pt idx="1">
                  <c:v>453.147</c:v>
                </c:pt>
                <c:pt idx="2">
                  <c:v>440.966</c:v>
                </c:pt>
                <c:pt idx="3">
                  <c:v>438.602</c:v>
                </c:pt>
                <c:pt idx="4">
                  <c:v>455.197</c:v>
                </c:pt>
                <c:pt idx="5">
                  <c:v>443.95</c:v>
                </c:pt>
                <c:pt idx="6">
                  <c:v>442.521</c:v>
                </c:pt>
                <c:pt idx="7">
                  <c:v>443.37</c:v>
                </c:pt>
                <c:pt idx="8">
                  <c:v>450.719</c:v>
                </c:pt>
                <c:pt idx="9">
                  <c:v>448.574</c:v>
                </c:pt>
                <c:pt idx="10">
                  <c:v>448.809</c:v>
                </c:pt>
                <c:pt idx="11">
                  <c:v>451.068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225096"/>
        <c:axId val="2115292744"/>
      </c:lineChart>
      <c:catAx>
        <c:axId val="2115225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5292744"/>
        <c:crosses val="autoZero"/>
        <c:auto val="1"/>
        <c:lblAlgn val="ctr"/>
        <c:lblOffset val="100"/>
        <c:noMultiLvlLbl val="0"/>
      </c:catAx>
      <c:valAx>
        <c:axId val="2115292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Length, 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5225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14.0</c:v>
                </c:pt>
                <c:pt idx="1">
                  <c:v>15.0</c:v>
                </c:pt>
                <c:pt idx="2">
                  <c:v>16.0</c:v>
                </c:pt>
                <c:pt idx="3">
                  <c:v>17.0</c:v>
                </c:pt>
                <c:pt idx="4">
                  <c:v>18.0</c:v>
                </c:pt>
                <c:pt idx="5">
                  <c:v>19.0</c:v>
                </c:pt>
                <c:pt idx="6">
                  <c:v>20.0</c:v>
                </c:pt>
                <c:pt idx="7">
                  <c:v>21.0</c:v>
                </c:pt>
                <c:pt idx="8">
                  <c:v>22.0</c:v>
                </c:pt>
                <c:pt idx="9">
                  <c:v>23.0</c:v>
                </c:pt>
                <c:pt idx="10">
                  <c:v>24.0</c:v>
                </c:pt>
                <c:pt idx="11">
                  <c:v>25.0</c:v>
                </c:pt>
                <c:pt idx="12">
                  <c:v>26.0</c:v>
                </c:pt>
                <c:pt idx="13">
                  <c:v>27.0</c:v>
                </c:pt>
                <c:pt idx="14">
                  <c:v>28.0</c:v>
                </c:pt>
              </c:numCache>
            </c:numRef>
          </c:cat>
          <c:val>
            <c:numRef>
              <c:f>Sheet1!$B$2:$B$16</c:f>
              <c:numCache>
                <c:formatCode>0.0%</c:formatCode>
                <c:ptCount val="15"/>
                <c:pt idx="0">
                  <c:v>0.016242</c:v>
                </c:pt>
                <c:pt idx="1">
                  <c:v>0.22723</c:v>
                </c:pt>
                <c:pt idx="2">
                  <c:v>0.24822</c:v>
                </c:pt>
                <c:pt idx="3">
                  <c:v>0.164824</c:v>
                </c:pt>
                <c:pt idx="4">
                  <c:v>0.125156</c:v>
                </c:pt>
                <c:pt idx="5">
                  <c:v>0.085176</c:v>
                </c:pt>
                <c:pt idx="6">
                  <c:v>0.058408</c:v>
                </c:pt>
                <c:pt idx="7">
                  <c:v>0.024175</c:v>
                </c:pt>
                <c:pt idx="8">
                  <c:v>0.020177</c:v>
                </c:pt>
                <c:pt idx="9">
                  <c:v>0.01215</c:v>
                </c:pt>
                <c:pt idx="10">
                  <c:v>0.007809</c:v>
                </c:pt>
                <c:pt idx="11">
                  <c:v>0.003873</c:v>
                </c:pt>
                <c:pt idx="12">
                  <c:v>0.003155</c:v>
                </c:pt>
                <c:pt idx="13">
                  <c:v>0.001874</c:v>
                </c:pt>
                <c:pt idx="14">
                  <c:v>0.000375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14.0</c:v>
                </c:pt>
                <c:pt idx="1">
                  <c:v>15.0</c:v>
                </c:pt>
                <c:pt idx="2">
                  <c:v>16.0</c:v>
                </c:pt>
                <c:pt idx="3">
                  <c:v>17.0</c:v>
                </c:pt>
                <c:pt idx="4">
                  <c:v>18.0</c:v>
                </c:pt>
                <c:pt idx="5">
                  <c:v>19.0</c:v>
                </c:pt>
                <c:pt idx="6">
                  <c:v>20.0</c:v>
                </c:pt>
                <c:pt idx="7">
                  <c:v>21.0</c:v>
                </c:pt>
                <c:pt idx="8">
                  <c:v>22.0</c:v>
                </c:pt>
                <c:pt idx="9">
                  <c:v>23.0</c:v>
                </c:pt>
                <c:pt idx="10">
                  <c:v>24.0</c:v>
                </c:pt>
                <c:pt idx="11">
                  <c:v>25.0</c:v>
                </c:pt>
                <c:pt idx="12">
                  <c:v>26.0</c:v>
                </c:pt>
                <c:pt idx="13">
                  <c:v>27.0</c:v>
                </c:pt>
                <c:pt idx="14">
                  <c:v>28.0</c:v>
                </c:pt>
              </c:numCache>
            </c:numRef>
          </c:cat>
          <c:val>
            <c:numRef>
              <c:f>Sheet1!$C$2:$C$16</c:f>
              <c:numCache>
                <c:formatCode>0.0%</c:formatCode>
                <c:ptCount val="15"/>
                <c:pt idx="0">
                  <c:v>0.003922</c:v>
                </c:pt>
                <c:pt idx="1">
                  <c:v>0.142157</c:v>
                </c:pt>
                <c:pt idx="2">
                  <c:v>0.174183</c:v>
                </c:pt>
                <c:pt idx="3">
                  <c:v>0.158497</c:v>
                </c:pt>
                <c:pt idx="4">
                  <c:v>0.14902</c:v>
                </c:pt>
                <c:pt idx="5">
                  <c:v>0.147712</c:v>
                </c:pt>
                <c:pt idx="6">
                  <c:v>0.138235</c:v>
                </c:pt>
                <c:pt idx="7">
                  <c:v>0.045098</c:v>
                </c:pt>
                <c:pt idx="8">
                  <c:v>0.032026</c:v>
                </c:pt>
                <c:pt idx="9">
                  <c:v>0.002941</c:v>
                </c:pt>
                <c:pt idx="10">
                  <c:v>0.0</c:v>
                </c:pt>
                <c:pt idx="11">
                  <c:v>0.003268</c:v>
                </c:pt>
                <c:pt idx="12">
                  <c:v>0.0</c:v>
                </c:pt>
                <c:pt idx="13">
                  <c:v>0.002941</c:v>
                </c:pt>
                <c:pt idx="1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223592"/>
        <c:axId val="-2129449656"/>
      </c:barChart>
      <c:catAx>
        <c:axId val="2115223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Length class, inches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9449656"/>
        <c:crosses val="autoZero"/>
        <c:auto val="1"/>
        <c:lblAlgn val="ctr"/>
        <c:lblOffset val="100"/>
        <c:noMultiLvlLbl val="0"/>
      </c:catAx>
      <c:valAx>
        <c:axId val="-21294496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15223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Laguna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14.0</c:v>
                </c:pt>
                <c:pt idx="1">
                  <c:v>15.0</c:v>
                </c:pt>
                <c:pt idx="2">
                  <c:v>16.0</c:v>
                </c:pt>
                <c:pt idx="3">
                  <c:v>17.0</c:v>
                </c:pt>
                <c:pt idx="4">
                  <c:v>18.0</c:v>
                </c:pt>
                <c:pt idx="5">
                  <c:v>19.0</c:v>
                </c:pt>
                <c:pt idx="6">
                  <c:v>20.0</c:v>
                </c:pt>
                <c:pt idx="7">
                  <c:v>21.0</c:v>
                </c:pt>
                <c:pt idx="8">
                  <c:v>22.0</c:v>
                </c:pt>
                <c:pt idx="9">
                  <c:v>23.0</c:v>
                </c:pt>
                <c:pt idx="10">
                  <c:v>24.0</c:v>
                </c:pt>
                <c:pt idx="11">
                  <c:v>25.0</c:v>
                </c:pt>
                <c:pt idx="12">
                  <c:v>26.0</c:v>
                </c:pt>
                <c:pt idx="13">
                  <c:v>27.0</c:v>
                </c:pt>
                <c:pt idx="14">
                  <c:v>28.0</c:v>
                </c:pt>
                <c:pt idx="15">
                  <c:v>29.0</c:v>
                </c:pt>
                <c:pt idx="16">
                  <c:v>30.0</c:v>
                </c:pt>
              </c:numCache>
            </c:numRef>
          </c:cat>
          <c:val>
            <c:numRef>
              <c:f>Sheet1!$B$2:$B$18</c:f>
              <c:numCache>
                <c:formatCode>0%</c:formatCode>
                <c:ptCount val="17"/>
                <c:pt idx="0">
                  <c:v>0.022142</c:v>
                </c:pt>
                <c:pt idx="1">
                  <c:v>0.281945</c:v>
                </c:pt>
                <c:pt idx="2">
                  <c:v>0.214642</c:v>
                </c:pt>
                <c:pt idx="3">
                  <c:v>0.156149</c:v>
                </c:pt>
                <c:pt idx="4">
                  <c:v>0.092813</c:v>
                </c:pt>
                <c:pt idx="5">
                  <c:v>0.067534</c:v>
                </c:pt>
                <c:pt idx="6">
                  <c:v>0.059046</c:v>
                </c:pt>
                <c:pt idx="7">
                  <c:v>0.035935</c:v>
                </c:pt>
                <c:pt idx="8">
                  <c:v>0.023803</c:v>
                </c:pt>
                <c:pt idx="9">
                  <c:v>0.0143</c:v>
                </c:pt>
                <c:pt idx="10">
                  <c:v>0.016238</c:v>
                </c:pt>
                <c:pt idx="11">
                  <c:v>0.00632</c:v>
                </c:pt>
                <c:pt idx="12">
                  <c:v>0.003598</c:v>
                </c:pt>
                <c:pt idx="13">
                  <c:v>0.001384</c:v>
                </c:pt>
                <c:pt idx="14">
                  <c:v>0.001799</c:v>
                </c:pt>
                <c:pt idx="15">
                  <c:v>0.001246</c:v>
                </c:pt>
                <c:pt idx="16">
                  <c:v>0.000277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Rest of Coast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14.0</c:v>
                </c:pt>
                <c:pt idx="1">
                  <c:v>15.0</c:v>
                </c:pt>
                <c:pt idx="2">
                  <c:v>16.0</c:v>
                </c:pt>
                <c:pt idx="3">
                  <c:v>17.0</c:v>
                </c:pt>
                <c:pt idx="4">
                  <c:v>18.0</c:v>
                </c:pt>
                <c:pt idx="5">
                  <c:v>19.0</c:v>
                </c:pt>
                <c:pt idx="6">
                  <c:v>20.0</c:v>
                </c:pt>
                <c:pt idx="7">
                  <c:v>21.0</c:v>
                </c:pt>
                <c:pt idx="8">
                  <c:v>22.0</c:v>
                </c:pt>
                <c:pt idx="9">
                  <c:v>23.0</c:v>
                </c:pt>
                <c:pt idx="10">
                  <c:v>24.0</c:v>
                </c:pt>
                <c:pt idx="11">
                  <c:v>25.0</c:v>
                </c:pt>
                <c:pt idx="12">
                  <c:v>26.0</c:v>
                </c:pt>
                <c:pt idx="13">
                  <c:v>27.0</c:v>
                </c:pt>
                <c:pt idx="14">
                  <c:v>28.0</c:v>
                </c:pt>
                <c:pt idx="15">
                  <c:v>29.0</c:v>
                </c:pt>
                <c:pt idx="16">
                  <c:v>30.0</c:v>
                </c:pt>
              </c:numCache>
            </c:numRef>
          </c:cat>
          <c:val>
            <c:numRef>
              <c:f>Sheet1!$C$2:$C$18</c:f>
              <c:numCache>
                <c:formatCode>0%</c:formatCode>
                <c:ptCount val="17"/>
                <c:pt idx="0">
                  <c:v>0.041426</c:v>
                </c:pt>
                <c:pt idx="1">
                  <c:v>0.260639</c:v>
                </c:pt>
                <c:pt idx="2">
                  <c:v>0.210984</c:v>
                </c:pt>
                <c:pt idx="3">
                  <c:v>0.160301</c:v>
                </c:pt>
                <c:pt idx="4">
                  <c:v>0.111731</c:v>
                </c:pt>
                <c:pt idx="5">
                  <c:v>0.070868</c:v>
                </c:pt>
                <c:pt idx="6">
                  <c:v>0.049936</c:v>
                </c:pt>
                <c:pt idx="7">
                  <c:v>0.031524</c:v>
                </c:pt>
                <c:pt idx="8">
                  <c:v>0.022223</c:v>
                </c:pt>
                <c:pt idx="9">
                  <c:v>0.014542</c:v>
                </c:pt>
                <c:pt idx="10">
                  <c:v>0.013292</c:v>
                </c:pt>
                <c:pt idx="11">
                  <c:v>0.005103</c:v>
                </c:pt>
                <c:pt idx="12">
                  <c:v>0.001763</c:v>
                </c:pt>
                <c:pt idx="13">
                  <c:v>0.001066</c:v>
                </c:pt>
                <c:pt idx="14">
                  <c:v>0.000433</c:v>
                </c:pt>
                <c:pt idx="15">
                  <c:v>6.3E-5</c:v>
                </c:pt>
                <c:pt idx="1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636120"/>
        <c:axId val="2115631496"/>
      </c:barChart>
      <c:catAx>
        <c:axId val="2115636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Length class, inches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5631496"/>
        <c:crosses val="autoZero"/>
        <c:auto val="1"/>
        <c:lblAlgn val="ctr"/>
        <c:lblOffset val="100"/>
        <c:noMultiLvlLbl val="0"/>
      </c:catAx>
      <c:valAx>
        <c:axId val="21156314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156361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0.33458942</c:v>
                </c:pt>
                <c:pt idx="1">
                  <c:v>0.3484253</c:v>
                </c:pt>
                <c:pt idx="2">
                  <c:v>0.24403002</c:v>
                </c:pt>
                <c:pt idx="3">
                  <c:v>0.32058803</c:v>
                </c:pt>
                <c:pt idx="4">
                  <c:v>0.44041825</c:v>
                </c:pt>
                <c:pt idx="5">
                  <c:v>0.35577382</c:v>
                </c:pt>
                <c:pt idx="6">
                  <c:v>0.40672333</c:v>
                </c:pt>
                <c:pt idx="7">
                  <c:v>0.30937804</c:v>
                </c:pt>
                <c:pt idx="8">
                  <c:v>0.25330748</c:v>
                </c:pt>
                <c:pt idx="9">
                  <c:v>0.39703667</c:v>
                </c:pt>
                <c:pt idx="10">
                  <c:v>0.45225138</c:v>
                </c:pt>
                <c:pt idx="11">
                  <c:v>0.41492665</c:v>
                </c:pt>
                <c:pt idx="12">
                  <c:v>0.43452479</c:v>
                </c:pt>
                <c:pt idx="13">
                  <c:v>0.41749237</c:v>
                </c:pt>
                <c:pt idx="14">
                  <c:v>0.52634012</c:v>
                </c:pt>
                <c:pt idx="15">
                  <c:v>0.47686546</c:v>
                </c:pt>
                <c:pt idx="16">
                  <c:v>0.55774638</c:v>
                </c:pt>
                <c:pt idx="17">
                  <c:v>0.4414654</c:v>
                </c:pt>
                <c:pt idx="18">
                  <c:v>0.4069991</c:v>
                </c:pt>
                <c:pt idx="19">
                  <c:v>0.52370071</c:v>
                </c:pt>
                <c:pt idx="20">
                  <c:v>0.49185336</c:v>
                </c:pt>
                <c:pt idx="21">
                  <c:v>0.42985264</c:v>
                </c:pt>
                <c:pt idx="22">
                  <c:v>0.54584318</c:v>
                </c:pt>
                <c:pt idx="23">
                  <c:v>0.39448767</c:v>
                </c:pt>
                <c:pt idx="24">
                  <c:v>0.38601131</c:v>
                </c:pt>
                <c:pt idx="25">
                  <c:v>0.51781488</c:v>
                </c:pt>
                <c:pt idx="26">
                  <c:v>0.46012527</c:v>
                </c:pt>
                <c:pt idx="27">
                  <c:v>0.35073339</c:v>
                </c:pt>
                <c:pt idx="28">
                  <c:v>0.45796222</c:v>
                </c:pt>
                <c:pt idx="29">
                  <c:v>0.415738</c:v>
                </c:pt>
                <c:pt idx="30">
                  <c:v>0.39283037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0.88932086</c:v>
                </c:pt>
                <c:pt idx="1">
                  <c:v>0.71383462</c:v>
                </c:pt>
                <c:pt idx="2">
                  <c:v>0.30687711</c:v>
                </c:pt>
                <c:pt idx="3">
                  <c:v>0.51319997</c:v>
                </c:pt>
                <c:pt idx="4">
                  <c:v>0.66266114</c:v>
                </c:pt>
                <c:pt idx="5">
                  <c:v>0.71039738</c:v>
                </c:pt>
                <c:pt idx="6">
                  <c:v>0.6931524</c:v>
                </c:pt>
                <c:pt idx="7">
                  <c:v>0.61348553</c:v>
                </c:pt>
                <c:pt idx="8">
                  <c:v>0.58637799</c:v>
                </c:pt>
                <c:pt idx="9">
                  <c:v>0.79145216</c:v>
                </c:pt>
                <c:pt idx="10">
                  <c:v>0.78946462</c:v>
                </c:pt>
                <c:pt idx="11">
                  <c:v>0.78962619</c:v>
                </c:pt>
                <c:pt idx="12">
                  <c:v>0.91143459</c:v>
                </c:pt>
                <c:pt idx="13">
                  <c:v>0.71508679</c:v>
                </c:pt>
                <c:pt idx="14">
                  <c:v>0.84253804</c:v>
                </c:pt>
                <c:pt idx="15">
                  <c:v>0.97036175</c:v>
                </c:pt>
                <c:pt idx="16">
                  <c:v>1.02014566</c:v>
                </c:pt>
                <c:pt idx="17">
                  <c:v>0.93137341</c:v>
                </c:pt>
                <c:pt idx="18">
                  <c:v>0.88176521</c:v>
                </c:pt>
                <c:pt idx="19">
                  <c:v>1.04441541</c:v>
                </c:pt>
                <c:pt idx="20">
                  <c:v>0.90234233</c:v>
                </c:pt>
                <c:pt idx="21">
                  <c:v>0.98286935</c:v>
                </c:pt>
                <c:pt idx="22">
                  <c:v>0.90441149</c:v>
                </c:pt>
                <c:pt idx="23">
                  <c:v>0.88495053</c:v>
                </c:pt>
                <c:pt idx="24">
                  <c:v>0.77734919</c:v>
                </c:pt>
                <c:pt idx="25">
                  <c:v>0.99950614</c:v>
                </c:pt>
                <c:pt idx="26">
                  <c:v>0.79119466</c:v>
                </c:pt>
                <c:pt idx="27">
                  <c:v>0.6731698</c:v>
                </c:pt>
                <c:pt idx="28">
                  <c:v>0.72162807</c:v>
                </c:pt>
                <c:pt idx="29">
                  <c:v>0.98131204</c:v>
                </c:pt>
                <c:pt idx="30">
                  <c:v>0.89533001</c:v>
                </c:pt>
                <c:pt idx="31">
                  <c:v>0.95129383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042440"/>
        <c:axId val="-2131039128"/>
      </c:lineChart>
      <c:catAx>
        <c:axId val="-2131042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039128"/>
        <c:crosses val="autoZero"/>
        <c:auto val="1"/>
        <c:lblAlgn val="ctr"/>
        <c:lblOffset val="100"/>
        <c:noMultiLvlLbl val="0"/>
      </c:catAx>
      <c:valAx>
        <c:axId val="-2131039128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042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0.44099734</c:v>
                </c:pt>
                <c:pt idx="1">
                  <c:v>0.47255282</c:v>
                </c:pt>
                <c:pt idx="2">
                  <c:v>0.33465966</c:v>
                </c:pt>
                <c:pt idx="3">
                  <c:v>0.54626525</c:v>
                </c:pt>
                <c:pt idx="4">
                  <c:v>0.53235873</c:v>
                </c:pt>
                <c:pt idx="5">
                  <c:v>0.55201713</c:v>
                </c:pt>
                <c:pt idx="6">
                  <c:v>0.60911923</c:v>
                </c:pt>
                <c:pt idx="7">
                  <c:v>0.4898422</c:v>
                </c:pt>
                <c:pt idx="8">
                  <c:v>0.44028953</c:v>
                </c:pt>
                <c:pt idx="9">
                  <c:v>0.4298896</c:v>
                </c:pt>
                <c:pt idx="10">
                  <c:v>0.58711412</c:v>
                </c:pt>
                <c:pt idx="11">
                  <c:v>0.48905838</c:v>
                </c:pt>
                <c:pt idx="12">
                  <c:v>0.63147184</c:v>
                </c:pt>
                <c:pt idx="13">
                  <c:v>0.62692071</c:v>
                </c:pt>
                <c:pt idx="14">
                  <c:v>0.58912156</c:v>
                </c:pt>
                <c:pt idx="15">
                  <c:v>0.77818812</c:v>
                </c:pt>
                <c:pt idx="16">
                  <c:v>0.89814795</c:v>
                </c:pt>
                <c:pt idx="17">
                  <c:v>0.75639832</c:v>
                </c:pt>
                <c:pt idx="18">
                  <c:v>0.78430691</c:v>
                </c:pt>
                <c:pt idx="19">
                  <c:v>1.09220251</c:v>
                </c:pt>
                <c:pt idx="20">
                  <c:v>0.8735484</c:v>
                </c:pt>
                <c:pt idx="21">
                  <c:v>0.8701421</c:v>
                </c:pt>
                <c:pt idx="22">
                  <c:v>0.65267632</c:v>
                </c:pt>
                <c:pt idx="23">
                  <c:v>0.77212907</c:v>
                </c:pt>
                <c:pt idx="24">
                  <c:v>0.63740238</c:v>
                </c:pt>
                <c:pt idx="25">
                  <c:v>1.30643637</c:v>
                </c:pt>
                <c:pt idx="26">
                  <c:v>0.81714183</c:v>
                </c:pt>
                <c:pt idx="27">
                  <c:v>0.63437668</c:v>
                </c:pt>
                <c:pt idx="28">
                  <c:v>0.66575287</c:v>
                </c:pt>
                <c:pt idx="29">
                  <c:v>0.89307149</c:v>
                </c:pt>
                <c:pt idx="30">
                  <c:v>0.83968834</c:v>
                </c:pt>
                <c:pt idx="31">
                  <c:v>0.81242294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0.65592992</c:v>
                </c:pt>
                <c:pt idx="1">
                  <c:v>0.68153761</c:v>
                </c:pt>
                <c:pt idx="2">
                  <c:v>0.26171344</c:v>
                </c:pt>
                <c:pt idx="3">
                  <c:v>0.33848113</c:v>
                </c:pt>
                <c:pt idx="4">
                  <c:v>0.45215317</c:v>
                </c:pt>
                <c:pt idx="5">
                  <c:v>0.45169769</c:v>
                </c:pt>
                <c:pt idx="6">
                  <c:v>0.51265533</c:v>
                </c:pt>
                <c:pt idx="7">
                  <c:v>0.57178998</c:v>
                </c:pt>
                <c:pt idx="8">
                  <c:v>0.43314686</c:v>
                </c:pt>
                <c:pt idx="9">
                  <c:v>0.69166918</c:v>
                </c:pt>
                <c:pt idx="10">
                  <c:v>0.50721507</c:v>
                </c:pt>
                <c:pt idx="11">
                  <c:v>0.62646436</c:v>
                </c:pt>
                <c:pt idx="12">
                  <c:v>0.78728484</c:v>
                </c:pt>
                <c:pt idx="13">
                  <c:v>0.64487551</c:v>
                </c:pt>
                <c:pt idx="14">
                  <c:v>0.95384619</c:v>
                </c:pt>
                <c:pt idx="15">
                  <c:v>0.98328787</c:v>
                </c:pt>
                <c:pt idx="16">
                  <c:v>1.2202244</c:v>
                </c:pt>
                <c:pt idx="17">
                  <c:v>0.98852227</c:v>
                </c:pt>
                <c:pt idx="18">
                  <c:v>1.02081705</c:v>
                </c:pt>
                <c:pt idx="19">
                  <c:v>0.98638783</c:v>
                </c:pt>
                <c:pt idx="20">
                  <c:v>0.99457354</c:v>
                </c:pt>
                <c:pt idx="21">
                  <c:v>1.07715999</c:v>
                </c:pt>
                <c:pt idx="22">
                  <c:v>0.99459863</c:v>
                </c:pt>
                <c:pt idx="23">
                  <c:v>0.90750946</c:v>
                </c:pt>
                <c:pt idx="24">
                  <c:v>0.79199735</c:v>
                </c:pt>
                <c:pt idx="25">
                  <c:v>0.8038244</c:v>
                </c:pt>
                <c:pt idx="26">
                  <c:v>0.66924685</c:v>
                </c:pt>
                <c:pt idx="27">
                  <c:v>0.54595254</c:v>
                </c:pt>
                <c:pt idx="28">
                  <c:v>0.70060591</c:v>
                </c:pt>
                <c:pt idx="29">
                  <c:v>0.90533844</c:v>
                </c:pt>
                <c:pt idx="30">
                  <c:v>0.76156455</c:v>
                </c:pt>
                <c:pt idx="31">
                  <c:v>0.84925735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Sheet1!$D$2:$D$33</c:f>
              <c:numCache>
                <c:formatCode>General</c:formatCode>
                <c:ptCount val="32"/>
                <c:pt idx="0">
                  <c:v>0.81054056</c:v>
                </c:pt>
                <c:pt idx="1">
                  <c:v>0.66020041</c:v>
                </c:pt>
                <c:pt idx="2">
                  <c:v>0.11655321</c:v>
                </c:pt>
                <c:pt idx="3">
                  <c:v>0.25074607</c:v>
                </c:pt>
                <c:pt idx="4">
                  <c:v>0.68294596</c:v>
                </c:pt>
                <c:pt idx="5">
                  <c:v>0.63558918</c:v>
                </c:pt>
                <c:pt idx="6">
                  <c:v>0.58107662</c:v>
                </c:pt>
                <c:pt idx="7">
                  <c:v>0.55940467</c:v>
                </c:pt>
                <c:pt idx="8">
                  <c:v>0.59805097</c:v>
                </c:pt>
                <c:pt idx="9">
                  <c:v>0.72764197</c:v>
                </c:pt>
                <c:pt idx="10">
                  <c:v>0.90723826</c:v>
                </c:pt>
                <c:pt idx="11">
                  <c:v>0.75035585</c:v>
                </c:pt>
                <c:pt idx="12">
                  <c:v>0.88696484</c:v>
                </c:pt>
                <c:pt idx="13">
                  <c:v>0.76593518</c:v>
                </c:pt>
                <c:pt idx="14">
                  <c:v>0.65242656</c:v>
                </c:pt>
                <c:pt idx="15">
                  <c:v>0.92856925</c:v>
                </c:pt>
                <c:pt idx="16">
                  <c:v>0.84785818</c:v>
                </c:pt>
                <c:pt idx="17">
                  <c:v>0.89775912</c:v>
                </c:pt>
                <c:pt idx="18">
                  <c:v>0.72064215</c:v>
                </c:pt>
                <c:pt idx="19">
                  <c:v>0.79476662</c:v>
                </c:pt>
                <c:pt idx="20">
                  <c:v>0.77453496</c:v>
                </c:pt>
                <c:pt idx="21">
                  <c:v>0.8416397</c:v>
                </c:pt>
                <c:pt idx="22">
                  <c:v>0.95103642</c:v>
                </c:pt>
                <c:pt idx="23">
                  <c:v>0.85508337</c:v>
                </c:pt>
                <c:pt idx="24">
                  <c:v>0.94191327</c:v>
                </c:pt>
                <c:pt idx="25">
                  <c:v>0.75347902</c:v>
                </c:pt>
                <c:pt idx="26">
                  <c:v>0.73893265</c:v>
                </c:pt>
                <c:pt idx="27">
                  <c:v>0.7217181</c:v>
                </c:pt>
                <c:pt idx="28">
                  <c:v>0.75196836</c:v>
                </c:pt>
                <c:pt idx="29">
                  <c:v>1.08524864</c:v>
                </c:pt>
                <c:pt idx="30">
                  <c:v>1.02941821</c:v>
                </c:pt>
                <c:pt idx="31">
                  <c:v>0.97650699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Sheet1!$E$2:$E$33</c:f>
              <c:numCache>
                <c:formatCode>General</c:formatCode>
                <c:ptCount val="32"/>
                <c:pt idx="0">
                  <c:v>2.48003587</c:v>
                </c:pt>
                <c:pt idx="1">
                  <c:v>1.30117954</c:v>
                </c:pt>
                <c:pt idx="2">
                  <c:v>0.6960216</c:v>
                </c:pt>
                <c:pt idx="3">
                  <c:v>1.40135559</c:v>
                </c:pt>
                <c:pt idx="4">
                  <c:v>1.54328215</c:v>
                </c:pt>
                <c:pt idx="5">
                  <c:v>1.94475442</c:v>
                </c:pt>
                <c:pt idx="6">
                  <c:v>1.5937477</c:v>
                </c:pt>
                <c:pt idx="7">
                  <c:v>1.07864326</c:v>
                </c:pt>
                <c:pt idx="8">
                  <c:v>1.33698102</c:v>
                </c:pt>
                <c:pt idx="9">
                  <c:v>1.93645496</c:v>
                </c:pt>
                <c:pt idx="10">
                  <c:v>1.88530065</c:v>
                </c:pt>
                <c:pt idx="11">
                  <c:v>1.96607128</c:v>
                </c:pt>
                <c:pt idx="12">
                  <c:v>1.90294646</c:v>
                </c:pt>
                <c:pt idx="13">
                  <c:v>1.03137893</c:v>
                </c:pt>
                <c:pt idx="14">
                  <c:v>1.32747792</c:v>
                </c:pt>
                <c:pt idx="15">
                  <c:v>1.39759431</c:v>
                </c:pt>
                <c:pt idx="16">
                  <c:v>0.9302237</c:v>
                </c:pt>
                <c:pt idx="17">
                  <c:v>1.1742071</c:v>
                </c:pt>
                <c:pt idx="18">
                  <c:v>0.90815306</c:v>
                </c:pt>
                <c:pt idx="19">
                  <c:v>1.51344195</c:v>
                </c:pt>
                <c:pt idx="20">
                  <c:v>0.87842427</c:v>
                </c:pt>
                <c:pt idx="21">
                  <c:v>1.14710025</c:v>
                </c:pt>
                <c:pt idx="22">
                  <c:v>1.07530339</c:v>
                </c:pt>
                <c:pt idx="23">
                  <c:v>1.09559679</c:v>
                </c:pt>
                <c:pt idx="24">
                  <c:v>0.76477987</c:v>
                </c:pt>
                <c:pt idx="25">
                  <c:v>1.34951686</c:v>
                </c:pt>
                <c:pt idx="26">
                  <c:v>1.19331465</c:v>
                </c:pt>
                <c:pt idx="27">
                  <c:v>1.06789887</c:v>
                </c:pt>
                <c:pt idx="28">
                  <c:v>0.85426738</c:v>
                </c:pt>
                <c:pt idx="29">
                  <c:v>1.23455754</c:v>
                </c:pt>
                <c:pt idx="30">
                  <c:v>1.21142854</c:v>
                </c:pt>
                <c:pt idx="31">
                  <c:v>1.51208184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6249448"/>
        <c:axId val="2086252152"/>
      </c:lineChart>
      <c:catAx>
        <c:axId val="2086249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6252152"/>
        <c:crosses val="autoZero"/>
        <c:auto val="1"/>
        <c:lblAlgn val="ctr"/>
        <c:lblOffset val="100"/>
        <c:noMultiLvlLbl val="0"/>
      </c:catAx>
      <c:valAx>
        <c:axId val="2086252152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6249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catch_per_hectare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30.390406</c:v>
                </c:pt>
                <c:pt idx="1">
                  <c:v>21.082077</c:v>
                </c:pt>
                <c:pt idx="2">
                  <c:v>10.504358</c:v>
                </c:pt>
                <c:pt idx="3">
                  <c:v>17.264615</c:v>
                </c:pt>
                <c:pt idx="4">
                  <c:v>9.627726999999998</c:v>
                </c:pt>
                <c:pt idx="5">
                  <c:v>20.338554</c:v>
                </c:pt>
                <c:pt idx="6">
                  <c:v>16.319422</c:v>
                </c:pt>
                <c:pt idx="7">
                  <c:v>16.384766</c:v>
                </c:pt>
                <c:pt idx="8">
                  <c:v>13.880391</c:v>
                </c:pt>
                <c:pt idx="9">
                  <c:v>28.039065</c:v>
                </c:pt>
                <c:pt idx="10">
                  <c:v>23.812203</c:v>
                </c:pt>
                <c:pt idx="11">
                  <c:v>16.762584</c:v>
                </c:pt>
                <c:pt idx="12">
                  <c:v>18.999921</c:v>
                </c:pt>
                <c:pt idx="13">
                  <c:v>27.056224</c:v>
                </c:pt>
                <c:pt idx="14">
                  <c:v>16.011923</c:v>
                </c:pt>
                <c:pt idx="15">
                  <c:v>26.058386</c:v>
                </c:pt>
                <c:pt idx="16">
                  <c:v>23.851387</c:v>
                </c:pt>
                <c:pt idx="17">
                  <c:v>22.305519</c:v>
                </c:pt>
                <c:pt idx="18">
                  <c:v>16.632212</c:v>
                </c:pt>
                <c:pt idx="19">
                  <c:v>14.452098</c:v>
                </c:pt>
                <c:pt idx="20">
                  <c:v>17.37536</c:v>
                </c:pt>
                <c:pt idx="21">
                  <c:v>19.685013</c:v>
                </c:pt>
                <c:pt idx="22">
                  <c:v>18.817795</c:v>
                </c:pt>
                <c:pt idx="23">
                  <c:v>23.873916</c:v>
                </c:pt>
                <c:pt idx="24">
                  <c:v>16.971162</c:v>
                </c:pt>
                <c:pt idx="25">
                  <c:v>16.479645</c:v>
                </c:pt>
                <c:pt idx="26">
                  <c:v>28.760102</c:v>
                </c:pt>
                <c:pt idx="27">
                  <c:v>25.216439</c:v>
                </c:pt>
                <c:pt idx="28">
                  <c:v>42.679062</c:v>
                </c:pt>
                <c:pt idx="29">
                  <c:v>36.6977395</c:v>
                </c:pt>
                <c:pt idx="30">
                  <c:v>20.4734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6126056"/>
        <c:axId val="2086523320"/>
      </c:lineChart>
      <c:catAx>
        <c:axId val="208612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6523320"/>
        <c:crosses val="autoZero"/>
        <c:auto val="1"/>
        <c:lblAlgn val="ctr"/>
        <c:lblOffset val="100"/>
        <c:noMultiLvlLbl val="0"/>
      </c:catAx>
      <c:valAx>
        <c:axId val="2086523320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6126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73.33333299999968</c:v>
                </c:pt>
                <c:pt idx="1">
                  <c:v>40.153498</c:v>
                </c:pt>
                <c:pt idx="2">
                  <c:v>11.96749</c:v>
                </c:pt>
                <c:pt idx="3">
                  <c:v>18.032099</c:v>
                </c:pt>
                <c:pt idx="4">
                  <c:v>10.051621</c:v>
                </c:pt>
                <c:pt idx="5">
                  <c:v>33.634034</c:v>
                </c:pt>
                <c:pt idx="6">
                  <c:v>14.785635</c:v>
                </c:pt>
                <c:pt idx="7">
                  <c:v>14.524523</c:v>
                </c:pt>
                <c:pt idx="8">
                  <c:v>11.811196</c:v>
                </c:pt>
                <c:pt idx="9">
                  <c:v>27.432135</c:v>
                </c:pt>
                <c:pt idx="10">
                  <c:v>10.576721</c:v>
                </c:pt>
                <c:pt idx="11">
                  <c:v>12.452028</c:v>
                </c:pt>
                <c:pt idx="12">
                  <c:v>10.239074</c:v>
                </c:pt>
                <c:pt idx="13">
                  <c:v>16.684607</c:v>
                </c:pt>
                <c:pt idx="14">
                  <c:v>13.543616</c:v>
                </c:pt>
                <c:pt idx="15">
                  <c:v>25.785866</c:v>
                </c:pt>
                <c:pt idx="16">
                  <c:v>21.694589</c:v>
                </c:pt>
                <c:pt idx="17">
                  <c:v>16.873869</c:v>
                </c:pt>
                <c:pt idx="18">
                  <c:v>15.420759</c:v>
                </c:pt>
                <c:pt idx="19">
                  <c:v>13.823416</c:v>
                </c:pt>
                <c:pt idx="20">
                  <c:v>18.043713</c:v>
                </c:pt>
                <c:pt idx="21">
                  <c:v>14.276333</c:v>
                </c:pt>
                <c:pt idx="22">
                  <c:v>16.372039</c:v>
                </c:pt>
                <c:pt idx="23">
                  <c:v>23.88523</c:v>
                </c:pt>
                <c:pt idx="24">
                  <c:v>19.22511099999998</c:v>
                </c:pt>
                <c:pt idx="25">
                  <c:v>15.709031</c:v>
                </c:pt>
                <c:pt idx="26">
                  <c:v>22.050645</c:v>
                </c:pt>
                <c:pt idx="27">
                  <c:v>21.418448</c:v>
                </c:pt>
                <c:pt idx="28">
                  <c:v>29.924321</c:v>
                </c:pt>
                <c:pt idx="29">
                  <c:v>31.995571</c:v>
                </c:pt>
                <c:pt idx="30">
                  <c:v>18.289621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25.892157</c:v>
                </c:pt>
                <c:pt idx="1">
                  <c:v>18.0885399999998</c:v>
                </c:pt>
                <c:pt idx="2">
                  <c:v>12.750413</c:v>
                </c:pt>
                <c:pt idx="3">
                  <c:v>25.788479</c:v>
                </c:pt>
                <c:pt idx="4">
                  <c:v>13.879839</c:v>
                </c:pt>
                <c:pt idx="5">
                  <c:v>20.38554899999998</c:v>
                </c:pt>
                <c:pt idx="6">
                  <c:v>24.956427</c:v>
                </c:pt>
                <c:pt idx="7">
                  <c:v>26.641289</c:v>
                </c:pt>
                <c:pt idx="8">
                  <c:v>20.678778</c:v>
                </c:pt>
                <c:pt idx="9">
                  <c:v>44.31035900000001</c:v>
                </c:pt>
                <c:pt idx="10">
                  <c:v>39.12385</c:v>
                </c:pt>
                <c:pt idx="11">
                  <c:v>19.763808</c:v>
                </c:pt>
                <c:pt idx="12">
                  <c:v>34.824607</c:v>
                </c:pt>
                <c:pt idx="13">
                  <c:v>42.820692</c:v>
                </c:pt>
                <c:pt idx="14">
                  <c:v>25.066365</c:v>
                </c:pt>
                <c:pt idx="15">
                  <c:v>38.317676</c:v>
                </c:pt>
                <c:pt idx="16">
                  <c:v>31.554909</c:v>
                </c:pt>
                <c:pt idx="17">
                  <c:v>29.98617399999998</c:v>
                </c:pt>
                <c:pt idx="18">
                  <c:v>19.365905</c:v>
                </c:pt>
                <c:pt idx="19">
                  <c:v>21.643503</c:v>
                </c:pt>
                <c:pt idx="20">
                  <c:v>23.123393</c:v>
                </c:pt>
                <c:pt idx="21">
                  <c:v>27.118904</c:v>
                </c:pt>
                <c:pt idx="22">
                  <c:v>22.601523</c:v>
                </c:pt>
                <c:pt idx="23">
                  <c:v>28.915823</c:v>
                </c:pt>
                <c:pt idx="24">
                  <c:v>19.57739</c:v>
                </c:pt>
                <c:pt idx="25">
                  <c:v>13.016735</c:v>
                </c:pt>
                <c:pt idx="26">
                  <c:v>37.963334</c:v>
                </c:pt>
                <c:pt idx="27">
                  <c:v>35.769733</c:v>
                </c:pt>
                <c:pt idx="28">
                  <c:v>67.967607</c:v>
                </c:pt>
                <c:pt idx="29">
                  <c:v>48.341018</c:v>
                </c:pt>
                <c:pt idx="30">
                  <c:v>29.78359499999998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7.333333</c:v>
                </c:pt>
                <c:pt idx="1">
                  <c:v>10.638889</c:v>
                </c:pt>
                <c:pt idx="2">
                  <c:v>13.333333</c:v>
                </c:pt>
                <c:pt idx="3">
                  <c:v>2.777778</c:v>
                </c:pt>
                <c:pt idx="4">
                  <c:v>3.333333</c:v>
                </c:pt>
                <c:pt idx="5">
                  <c:v>5.555555999999976</c:v>
                </c:pt>
                <c:pt idx="6">
                  <c:v>3.703704</c:v>
                </c:pt>
                <c:pt idx="7">
                  <c:v>2.777778</c:v>
                </c:pt>
                <c:pt idx="8">
                  <c:v>1.041667</c:v>
                </c:pt>
                <c:pt idx="9">
                  <c:v>3.125</c:v>
                </c:pt>
                <c:pt idx="10">
                  <c:v>4.237288</c:v>
                </c:pt>
                <c:pt idx="11">
                  <c:v>12.777778</c:v>
                </c:pt>
                <c:pt idx="12">
                  <c:v>2.5</c:v>
                </c:pt>
                <c:pt idx="13">
                  <c:v>5.555555999999976</c:v>
                </c:pt>
                <c:pt idx="14">
                  <c:v>2.5</c:v>
                </c:pt>
                <c:pt idx="15">
                  <c:v>3.333333</c:v>
                </c:pt>
                <c:pt idx="16">
                  <c:v>5.555555999999976</c:v>
                </c:pt>
                <c:pt idx="17">
                  <c:v>5.833333</c:v>
                </c:pt>
                <c:pt idx="18">
                  <c:v>2.5</c:v>
                </c:pt>
                <c:pt idx="19">
                  <c:v>0.833333</c:v>
                </c:pt>
                <c:pt idx="20">
                  <c:v>1.111111</c:v>
                </c:pt>
                <c:pt idx="21">
                  <c:v>2.222222</c:v>
                </c:pt>
                <c:pt idx="22">
                  <c:v>3.888888999999998</c:v>
                </c:pt>
                <c:pt idx="23">
                  <c:v>4.444444</c:v>
                </c:pt>
                <c:pt idx="24">
                  <c:v>7.5</c:v>
                </c:pt>
                <c:pt idx="25">
                  <c:v>3.611111</c:v>
                </c:pt>
                <c:pt idx="26">
                  <c:v>13.055556</c:v>
                </c:pt>
                <c:pt idx="27">
                  <c:v>8.055556</c:v>
                </c:pt>
                <c:pt idx="28">
                  <c:v>15.0</c:v>
                </c:pt>
                <c:pt idx="29">
                  <c:v>18.888889</c:v>
                </c:pt>
                <c:pt idx="30">
                  <c:v>8.055556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3.666666999999998</c:v>
                </c:pt>
                <c:pt idx="1">
                  <c:v>5.319444</c:v>
                </c:pt>
                <c:pt idx="2">
                  <c:v>6.666667</c:v>
                </c:pt>
                <c:pt idx="3">
                  <c:v>1.666667</c:v>
                </c:pt>
                <c:pt idx="4">
                  <c:v>1.666667</c:v>
                </c:pt>
                <c:pt idx="5">
                  <c:v>2.777778</c:v>
                </c:pt>
                <c:pt idx="6">
                  <c:v>2.657005</c:v>
                </c:pt>
                <c:pt idx="7">
                  <c:v>1.62037</c:v>
                </c:pt>
                <c:pt idx="8">
                  <c:v>0.520833</c:v>
                </c:pt>
                <c:pt idx="9">
                  <c:v>1.736111</c:v>
                </c:pt>
                <c:pt idx="10">
                  <c:v>2.240896</c:v>
                </c:pt>
                <c:pt idx="11">
                  <c:v>6.666667</c:v>
                </c:pt>
                <c:pt idx="12">
                  <c:v>1.388889</c:v>
                </c:pt>
                <c:pt idx="13">
                  <c:v>3.472221999999999</c:v>
                </c:pt>
                <c:pt idx="14">
                  <c:v>1.805556</c:v>
                </c:pt>
                <c:pt idx="15">
                  <c:v>1.805556</c:v>
                </c:pt>
                <c:pt idx="16">
                  <c:v>2.91666699999998</c:v>
                </c:pt>
                <c:pt idx="17">
                  <c:v>2.91666699999998</c:v>
                </c:pt>
                <c:pt idx="18">
                  <c:v>1.527778</c:v>
                </c:pt>
                <c:pt idx="19">
                  <c:v>0.416667</c:v>
                </c:pt>
                <c:pt idx="20">
                  <c:v>0.555556</c:v>
                </c:pt>
                <c:pt idx="21">
                  <c:v>1.25</c:v>
                </c:pt>
                <c:pt idx="22">
                  <c:v>2.083333</c:v>
                </c:pt>
                <c:pt idx="23">
                  <c:v>4.722222</c:v>
                </c:pt>
                <c:pt idx="24">
                  <c:v>4.027777999999985</c:v>
                </c:pt>
                <c:pt idx="25">
                  <c:v>5.555555999999976</c:v>
                </c:pt>
                <c:pt idx="26">
                  <c:v>6.944444</c:v>
                </c:pt>
                <c:pt idx="27">
                  <c:v>4.444444</c:v>
                </c:pt>
                <c:pt idx="28">
                  <c:v>8.194444</c:v>
                </c:pt>
                <c:pt idx="29">
                  <c:v>9.722221999999998</c:v>
                </c:pt>
                <c:pt idx="30">
                  <c:v>4.583333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828840"/>
        <c:axId val="-2130825416"/>
      </c:lineChart>
      <c:catAx>
        <c:axId val="-2130828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0825416"/>
        <c:crosses val="autoZero"/>
        <c:auto val="1"/>
        <c:lblAlgn val="ctr"/>
        <c:lblOffset val="100"/>
        <c:noMultiLvlLbl val="0"/>
      </c:catAx>
      <c:valAx>
        <c:axId val="-2130825416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0828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0.44099734</c:v>
                </c:pt>
                <c:pt idx="1">
                  <c:v>0.47255282</c:v>
                </c:pt>
                <c:pt idx="2">
                  <c:v>0.33465966</c:v>
                </c:pt>
                <c:pt idx="3">
                  <c:v>0.54626525</c:v>
                </c:pt>
                <c:pt idx="4">
                  <c:v>0.53235873</c:v>
                </c:pt>
                <c:pt idx="5">
                  <c:v>0.55201713</c:v>
                </c:pt>
                <c:pt idx="6">
                  <c:v>0.60911923</c:v>
                </c:pt>
                <c:pt idx="7">
                  <c:v>0.4898422</c:v>
                </c:pt>
                <c:pt idx="8">
                  <c:v>0.44028953</c:v>
                </c:pt>
                <c:pt idx="9">
                  <c:v>0.4298896</c:v>
                </c:pt>
                <c:pt idx="10">
                  <c:v>0.58711412</c:v>
                </c:pt>
                <c:pt idx="11">
                  <c:v>0.48905838</c:v>
                </c:pt>
                <c:pt idx="12">
                  <c:v>0.63147184</c:v>
                </c:pt>
                <c:pt idx="13">
                  <c:v>0.62692071</c:v>
                </c:pt>
                <c:pt idx="14">
                  <c:v>0.58912156</c:v>
                </c:pt>
                <c:pt idx="15">
                  <c:v>0.77818812</c:v>
                </c:pt>
                <c:pt idx="16">
                  <c:v>0.89814795</c:v>
                </c:pt>
                <c:pt idx="17">
                  <c:v>0.75639832</c:v>
                </c:pt>
                <c:pt idx="18">
                  <c:v>0.78430691</c:v>
                </c:pt>
                <c:pt idx="19">
                  <c:v>1.09220251</c:v>
                </c:pt>
                <c:pt idx="20">
                  <c:v>0.8735484</c:v>
                </c:pt>
                <c:pt idx="21">
                  <c:v>0.8701421</c:v>
                </c:pt>
                <c:pt idx="22">
                  <c:v>0.65267632</c:v>
                </c:pt>
                <c:pt idx="23">
                  <c:v>0.77212907</c:v>
                </c:pt>
                <c:pt idx="24">
                  <c:v>0.63740238</c:v>
                </c:pt>
                <c:pt idx="25">
                  <c:v>1.30643637</c:v>
                </c:pt>
                <c:pt idx="26">
                  <c:v>0.81714183</c:v>
                </c:pt>
                <c:pt idx="27">
                  <c:v>0.63437668</c:v>
                </c:pt>
                <c:pt idx="28">
                  <c:v>0.66575287</c:v>
                </c:pt>
                <c:pt idx="29">
                  <c:v>0.89307149</c:v>
                </c:pt>
                <c:pt idx="30">
                  <c:v>0.83968834</c:v>
                </c:pt>
                <c:pt idx="31">
                  <c:v>0.81242294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0.65592992</c:v>
                </c:pt>
                <c:pt idx="1">
                  <c:v>0.68153761</c:v>
                </c:pt>
                <c:pt idx="2">
                  <c:v>0.26171344</c:v>
                </c:pt>
                <c:pt idx="3">
                  <c:v>0.33848113</c:v>
                </c:pt>
                <c:pt idx="4">
                  <c:v>0.45215317</c:v>
                </c:pt>
                <c:pt idx="5">
                  <c:v>0.45169769</c:v>
                </c:pt>
                <c:pt idx="6">
                  <c:v>0.51265533</c:v>
                </c:pt>
                <c:pt idx="7">
                  <c:v>0.57178998</c:v>
                </c:pt>
                <c:pt idx="8">
                  <c:v>0.43314686</c:v>
                </c:pt>
                <c:pt idx="9">
                  <c:v>0.69166918</c:v>
                </c:pt>
                <c:pt idx="10">
                  <c:v>0.50721507</c:v>
                </c:pt>
                <c:pt idx="11">
                  <c:v>0.62646436</c:v>
                </c:pt>
                <c:pt idx="12">
                  <c:v>0.78728484</c:v>
                </c:pt>
                <c:pt idx="13">
                  <c:v>0.64487551</c:v>
                </c:pt>
                <c:pt idx="14">
                  <c:v>0.95384619</c:v>
                </c:pt>
                <c:pt idx="15">
                  <c:v>0.98328787</c:v>
                </c:pt>
                <c:pt idx="16">
                  <c:v>1.2202244</c:v>
                </c:pt>
                <c:pt idx="17">
                  <c:v>0.98852227</c:v>
                </c:pt>
                <c:pt idx="18">
                  <c:v>1.02081705</c:v>
                </c:pt>
                <c:pt idx="19">
                  <c:v>0.98638783</c:v>
                </c:pt>
                <c:pt idx="20">
                  <c:v>0.99457354</c:v>
                </c:pt>
                <c:pt idx="21">
                  <c:v>1.07715999</c:v>
                </c:pt>
                <c:pt idx="22">
                  <c:v>0.99459863</c:v>
                </c:pt>
                <c:pt idx="23">
                  <c:v>0.90750946</c:v>
                </c:pt>
                <c:pt idx="24">
                  <c:v>0.79199735</c:v>
                </c:pt>
                <c:pt idx="25">
                  <c:v>0.8038244</c:v>
                </c:pt>
                <c:pt idx="26">
                  <c:v>0.66924685</c:v>
                </c:pt>
                <c:pt idx="27">
                  <c:v>0.54595254</c:v>
                </c:pt>
                <c:pt idx="28">
                  <c:v>0.70060591</c:v>
                </c:pt>
                <c:pt idx="29">
                  <c:v>0.90533844</c:v>
                </c:pt>
                <c:pt idx="30">
                  <c:v>0.76156455</c:v>
                </c:pt>
                <c:pt idx="31">
                  <c:v>0.84925735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Sheet1!$D$2:$D$33</c:f>
              <c:numCache>
                <c:formatCode>General</c:formatCode>
                <c:ptCount val="32"/>
                <c:pt idx="0">
                  <c:v>0.81054056</c:v>
                </c:pt>
                <c:pt idx="1">
                  <c:v>0.66020041</c:v>
                </c:pt>
                <c:pt idx="2">
                  <c:v>0.11655321</c:v>
                </c:pt>
                <c:pt idx="3">
                  <c:v>0.25074607</c:v>
                </c:pt>
                <c:pt idx="4">
                  <c:v>0.68294596</c:v>
                </c:pt>
                <c:pt idx="5">
                  <c:v>0.63558918</c:v>
                </c:pt>
                <c:pt idx="6">
                  <c:v>0.58107662</c:v>
                </c:pt>
                <c:pt idx="7">
                  <c:v>0.55940467</c:v>
                </c:pt>
                <c:pt idx="8">
                  <c:v>0.59805097</c:v>
                </c:pt>
                <c:pt idx="9">
                  <c:v>0.72764197</c:v>
                </c:pt>
                <c:pt idx="10">
                  <c:v>0.90723826</c:v>
                </c:pt>
                <c:pt idx="11">
                  <c:v>0.75035585</c:v>
                </c:pt>
                <c:pt idx="12">
                  <c:v>0.88696484</c:v>
                </c:pt>
                <c:pt idx="13">
                  <c:v>0.76593518</c:v>
                </c:pt>
                <c:pt idx="14">
                  <c:v>0.65242656</c:v>
                </c:pt>
                <c:pt idx="15">
                  <c:v>0.92856925</c:v>
                </c:pt>
                <c:pt idx="16">
                  <c:v>0.84785818</c:v>
                </c:pt>
                <c:pt idx="17">
                  <c:v>0.89775912</c:v>
                </c:pt>
                <c:pt idx="18">
                  <c:v>0.72064215</c:v>
                </c:pt>
                <c:pt idx="19">
                  <c:v>0.79476662</c:v>
                </c:pt>
                <c:pt idx="20">
                  <c:v>0.77453496</c:v>
                </c:pt>
                <c:pt idx="21">
                  <c:v>0.8416397</c:v>
                </c:pt>
                <c:pt idx="22">
                  <c:v>0.95103642</c:v>
                </c:pt>
                <c:pt idx="23">
                  <c:v>0.85508337</c:v>
                </c:pt>
                <c:pt idx="24">
                  <c:v>0.94191327</c:v>
                </c:pt>
                <c:pt idx="25">
                  <c:v>0.75347902</c:v>
                </c:pt>
                <c:pt idx="26">
                  <c:v>0.73893265</c:v>
                </c:pt>
                <c:pt idx="27">
                  <c:v>0.7217181</c:v>
                </c:pt>
                <c:pt idx="28">
                  <c:v>0.75196836</c:v>
                </c:pt>
                <c:pt idx="29">
                  <c:v>1.08524864</c:v>
                </c:pt>
                <c:pt idx="30">
                  <c:v>1.02941821</c:v>
                </c:pt>
                <c:pt idx="31">
                  <c:v>0.97650699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Sheet1!$E$2:$E$33</c:f>
              <c:numCache>
                <c:formatCode>General</c:formatCode>
                <c:ptCount val="32"/>
                <c:pt idx="0">
                  <c:v>2.48003587</c:v>
                </c:pt>
                <c:pt idx="1">
                  <c:v>1.30117954</c:v>
                </c:pt>
                <c:pt idx="2">
                  <c:v>0.6960216</c:v>
                </c:pt>
                <c:pt idx="3">
                  <c:v>1.40135559</c:v>
                </c:pt>
                <c:pt idx="4">
                  <c:v>1.54328215</c:v>
                </c:pt>
                <c:pt idx="5">
                  <c:v>1.94475442</c:v>
                </c:pt>
                <c:pt idx="6">
                  <c:v>1.5937477</c:v>
                </c:pt>
                <c:pt idx="7">
                  <c:v>1.07864326</c:v>
                </c:pt>
                <c:pt idx="8">
                  <c:v>1.33698102</c:v>
                </c:pt>
                <c:pt idx="9">
                  <c:v>1.93645496</c:v>
                </c:pt>
                <c:pt idx="10">
                  <c:v>1.88530065</c:v>
                </c:pt>
                <c:pt idx="11">
                  <c:v>1.96607128</c:v>
                </c:pt>
                <c:pt idx="12">
                  <c:v>1.90294646</c:v>
                </c:pt>
                <c:pt idx="13">
                  <c:v>1.03137893</c:v>
                </c:pt>
                <c:pt idx="14">
                  <c:v>1.32747792</c:v>
                </c:pt>
                <c:pt idx="15">
                  <c:v>1.39759431</c:v>
                </c:pt>
                <c:pt idx="16">
                  <c:v>0.9302237</c:v>
                </c:pt>
                <c:pt idx="17">
                  <c:v>1.1742071</c:v>
                </c:pt>
                <c:pt idx="18">
                  <c:v>0.90815306</c:v>
                </c:pt>
                <c:pt idx="19">
                  <c:v>1.51344195</c:v>
                </c:pt>
                <c:pt idx="20">
                  <c:v>0.87842427</c:v>
                </c:pt>
                <c:pt idx="21">
                  <c:v>1.14710025</c:v>
                </c:pt>
                <c:pt idx="22">
                  <c:v>1.07530339</c:v>
                </c:pt>
                <c:pt idx="23">
                  <c:v>1.09559679</c:v>
                </c:pt>
                <c:pt idx="24">
                  <c:v>0.76477987</c:v>
                </c:pt>
                <c:pt idx="25">
                  <c:v>1.34951686</c:v>
                </c:pt>
                <c:pt idx="26">
                  <c:v>1.19331465</c:v>
                </c:pt>
                <c:pt idx="27">
                  <c:v>1.06789887</c:v>
                </c:pt>
                <c:pt idx="28">
                  <c:v>0.85426738</c:v>
                </c:pt>
                <c:pt idx="29">
                  <c:v>1.23455754</c:v>
                </c:pt>
                <c:pt idx="30">
                  <c:v>1.21142854</c:v>
                </c:pt>
                <c:pt idx="31">
                  <c:v>1.51208184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740600"/>
        <c:axId val="-2131462840"/>
      </c:lineChart>
      <c:catAx>
        <c:axId val="-213074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462840"/>
        <c:crosses val="autoZero"/>
        <c:auto val="1"/>
        <c:lblAlgn val="ctr"/>
        <c:lblOffset val="100"/>
        <c:noMultiLvlLbl val="0"/>
      </c:catAx>
      <c:valAx>
        <c:axId val="-2131462840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0740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1.09220251</c:v>
                </c:pt>
                <c:pt idx="1">
                  <c:v>0.8735484</c:v>
                </c:pt>
                <c:pt idx="2">
                  <c:v>0.8701421</c:v>
                </c:pt>
                <c:pt idx="3">
                  <c:v>0.65267632</c:v>
                </c:pt>
                <c:pt idx="4">
                  <c:v>0.77212907</c:v>
                </c:pt>
                <c:pt idx="5">
                  <c:v>0.63740238</c:v>
                </c:pt>
                <c:pt idx="6">
                  <c:v>1.30643637</c:v>
                </c:pt>
                <c:pt idx="7">
                  <c:v>0.81714183</c:v>
                </c:pt>
                <c:pt idx="8">
                  <c:v>0.63437668</c:v>
                </c:pt>
                <c:pt idx="9">
                  <c:v>0.66575287</c:v>
                </c:pt>
                <c:pt idx="10">
                  <c:v>0.89307149</c:v>
                </c:pt>
                <c:pt idx="11">
                  <c:v>0.83968834</c:v>
                </c:pt>
                <c:pt idx="12">
                  <c:v>0.81242294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0.98638783</c:v>
                </c:pt>
                <c:pt idx="1">
                  <c:v>0.99457354</c:v>
                </c:pt>
                <c:pt idx="2">
                  <c:v>1.07715999</c:v>
                </c:pt>
                <c:pt idx="3">
                  <c:v>0.99459863</c:v>
                </c:pt>
                <c:pt idx="4">
                  <c:v>0.90750946</c:v>
                </c:pt>
                <c:pt idx="5">
                  <c:v>0.79199735</c:v>
                </c:pt>
                <c:pt idx="6">
                  <c:v>0.8038244</c:v>
                </c:pt>
                <c:pt idx="7">
                  <c:v>0.66924685</c:v>
                </c:pt>
                <c:pt idx="8">
                  <c:v>0.54595254</c:v>
                </c:pt>
                <c:pt idx="9">
                  <c:v>0.70060591</c:v>
                </c:pt>
                <c:pt idx="10">
                  <c:v>0.90533844</c:v>
                </c:pt>
                <c:pt idx="11">
                  <c:v>0.76156455</c:v>
                </c:pt>
                <c:pt idx="12">
                  <c:v>0.84925735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0.79476662</c:v>
                </c:pt>
                <c:pt idx="1">
                  <c:v>0.77453496</c:v>
                </c:pt>
                <c:pt idx="2">
                  <c:v>0.8416397</c:v>
                </c:pt>
                <c:pt idx="3">
                  <c:v>0.95103642</c:v>
                </c:pt>
                <c:pt idx="4">
                  <c:v>0.85508337</c:v>
                </c:pt>
                <c:pt idx="5">
                  <c:v>0.94191327</c:v>
                </c:pt>
                <c:pt idx="6">
                  <c:v>0.75347902</c:v>
                </c:pt>
                <c:pt idx="7">
                  <c:v>0.73893265</c:v>
                </c:pt>
                <c:pt idx="8">
                  <c:v>0.7217181</c:v>
                </c:pt>
                <c:pt idx="9">
                  <c:v>0.75196836</c:v>
                </c:pt>
                <c:pt idx="10">
                  <c:v>1.08524864</c:v>
                </c:pt>
                <c:pt idx="11">
                  <c:v>1.02941821</c:v>
                </c:pt>
                <c:pt idx="12">
                  <c:v>0.97650699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1.51344195</c:v>
                </c:pt>
                <c:pt idx="1">
                  <c:v>0.87842427</c:v>
                </c:pt>
                <c:pt idx="2">
                  <c:v>1.14710025</c:v>
                </c:pt>
                <c:pt idx="3">
                  <c:v>1.07530339</c:v>
                </c:pt>
                <c:pt idx="4">
                  <c:v>1.09559679</c:v>
                </c:pt>
                <c:pt idx="5">
                  <c:v>0.76477987</c:v>
                </c:pt>
                <c:pt idx="6">
                  <c:v>1.34951686</c:v>
                </c:pt>
                <c:pt idx="7">
                  <c:v>1.19331465</c:v>
                </c:pt>
                <c:pt idx="8">
                  <c:v>1.06789887</c:v>
                </c:pt>
                <c:pt idx="9">
                  <c:v>0.85426738</c:v>
                </c:pt>
                <c:pt idx="10">
                  <c:v>1.23455754</c:v>
                </c:pt>
                <c:pt idx="11">
                  <c:v>1.21142854</c:v>
                </c:pt>
                <c:pt idx="12">
                  <c:v>1.51208184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509832"/>
        <c:axId val="2036182056"/>
      </c:lineChart>
      <c:catAx>
        <c:axId val="-2131509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36182056"/>
        <c:crosses val="autoZero"/>
        <c:auto val="1"/>
        <c:lblAlgn val="ctr"/>
        <c:lblOffset val="100"/>
        <c:noMultiLvlLbl val="0"/>
      </c:catAx>
      <c:valAx>
        <c:axId val="2036182056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509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Laguna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trendline>
            <c:spPr>
              <a:ln>
                <a:solidFill>
                  <a:srgbClr val="FF0000"/>
                </a:solidFill>
              </a:ln>
            </c:spPr>
            <c:trendlineType val="log"/>
            <c:dispRSqr val="0"/>
            <c:dispEq val="0"/>
          </c:trendline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1.51344195</c:v>
                </c:pt>
                <c:pt idx="1">
                  <c:v>0.87842427</c:v>
                </c:pt>
                <c:pt idx="2">
                  <c:v>1.14710025</c:v>
                </c:pt>
                <c:pt idx="3">
                  <c:v>1.07530339</c:v>
                </c:pt>
                <c:pt idx="4">
                  <c:v>1.09559679</c:v>
                </c:pt>
                <c:pt idx="5">
                  <c:v>0.76477987</c:v>
                </c:pt>
                <c:pt idx="6">
                  <c:v>1.34951686</c:v>
                </c:pt>
                <c:pt idx="7">
                  <c:v>1.19331465</c:v>
                </c:pt>
                <c:pt idx="8">
                  <c:v>1.06789887</c:v>
                </c:pt>
                <c:pt idx="9">
                  <c:v>0.85426738</c:v>
                </c:pt>
                <c:pt idx="10">
                  <c:v>1.23455754</c:v>
                </c:pt>
                <c:pt idx="11">
                  <c:v>1.21142854</c:v>
                </c:pt>
                <c:pt idx="12">
                  <c:v>1.51208184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703608"/>
        <c:axId val="-2131700424"/>
      </c:lineChart>
      <c:catAx>
        <c:axId val="-2131703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700424"/>
        <c:crosses val="autoZero"/>
        <c:auto val="1"/>
        <c:lblAlgn val="ctr"/>
        <c:lblOffset val="100"/>
        <c:noMultiLvlLbl val="0"/>
      </c:catAx>
      <c:valAx>
        <c:axId val="-2131700424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703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catch_per_hectare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30.390406</c:v>
                </c:pt>
                <c:pt idx="1">
                  <c:v>21.082077</c:v>
                </c:pt>
                <c:pt idx="2">
                  <c:v>10.504358</c:v>
                </c:pt>
                <c:pt idx="3">
                  <c:v>17.264615</c:v>
                </c:pt>
                <c:pt idx="4">
                  <c:v>9.627726999999998</c:v>
                </c:pt>
                <c:pt idx="5">
                  <c:v>20.338554</c:v>
                </c:pt>
                <c:pt idx="6">
                  <c:v>16.319422</c:v>
                </c:pt>
                <c:pt idx="7">
                  <c:v>16.384766</c:v>
                </c:pt>
                <c:pt idx="8">
                  <c:v>13.880391</c:v>
                </c:pt>
                <c:pt idx="9">
                  <c:v>28.039065</c:v>
                </c:pt>
                <c:pt idx="10">
                  <c:v>23.812203</c:v>
                </c:pt>
                <c:pt idx="11">
                  <c:v>16.762584</c:v>
                </c:pt>
                <c:pt idx="12">
                  <c:v>18.999921</c:v>
                </c:pt>
                <c:pt idx="13">
                  <c:v>27.056224</c:v>
                </c:pt>
                <c:pt idx="14">
                  <c:v>16.011923</c:v>
                </c:pt>
                <c:pt idx="15">
                  <c:v>26.058386</c:v>
                </c:pt>
                <c:pt idx="16">
                  <c:v>23.851387</c:v>
                </c:pt>
                <c:pt idx="17">
                  <c:v>22.305519</c:v>
                </c:pt>
                <c:pt idx="18">
                  <c:v>16.632212</c:v>
                </c:pt>
                <c:pt idx="19">
                  <c:v>14.452098</c:v>
                </c:pt>
                <c:pt idx="20">
                  <c:v>17.37536</c:v>
                </c:pt>
                <c:pt idx="21">
                  <c:v>19.685013</c:v>
                </c:pt>
                <c:pt idx="22">
                  <c:v>18.817795</c:v>
                </c:pt>
                <c:pt idx="23">
                  <c:v>23.873916</c:v>
                </c:pt>
                <c:pt idx="24">
                  <c:v>16.971162</c:v>
                </c:pt>
                <c:pt idx="25">
                  <c:v>16.479645</c:v>
                </c:pt>
                <c:pt idx="26">
                  <c:v>28.760102</c:v>
                </c:pt>
                <c:pt idx="27">
                  <c:v>25.216439</c:v>
                </c:pt>
                <c:pt idx="28">
                  <c:v>42.679062</c:v>
                </c:pt>
                <c:pt idx="29">
                  <c:v>36.6977395</c:v>
                </c:pt>
                <c:pt idx="30">
                  <c:v>20.4734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614904"/>
        <c:axId val="-2131611576"/>
      </c:lineChart>
      <c:catAx>
        <c:axId val="-2131614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611576"/>
        <c:crosses val="autoZero"/>
        <c:auto val="1"/>
        <c:lblAlgn val="ctr"/>
        <c:lblOffset val="100"/>
        <c:noMultiLvlLbl val="0"/>
      </c:catAx>
      <c:valAx>
        <c:axId val="-2131611576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31614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36998-88EA-F74B-B294-88C8A0E320A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BE56D-8B44-F748-9F9E-FF12D60B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79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74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57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57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0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Upper=Sabine, Galveston,</a:t>
            </a:r>
            <a:r>
              <a:rPr lang="en-US" baseline="0" dirty="0" smtClean="0"/>
              <a:t> Cedar Lakes, East Matagorda; Middle=West Matagorda, San Antonio, Aransas; Lower=Corpus, upper Laguna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Upper=Sabine, Galveston,</a:t>
            </a:r>
            <a:r>
              <a:rPr lang="en-US" baseline="0" dirty="0" smtClean="0"/>
              <a:t> Cedar Lakes, East Matagorda; Middle=West Matagorda, San Antonio, Aransas; Lower=Corpus, upper Laguna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6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7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57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6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4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0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457200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3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541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3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39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4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48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871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39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>
                <a:gamma/>
                <a:shade val="46275"/>
                <a:invGamma/>
              </a:srgbClr>
            </a:gs>
            <a:gs pos="5000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152400"/>
            <a:ext cx="1004888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37398198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48" y="1238249"/>
            <a:ext cx="7082452" cy="55292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Texas Coastal Regions</a:t>
            </a:r>
            <a:endParaRPr lang="en-US" dirty="0"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81400" y="1346186"/>
            <a:ext cx="2514600" cy="2340082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447925" y="3124200"/>
            <a:ext cx="1666875" cy="1066800"/>
          </a:xfrm>
          <a:prstGeom prst="ellipse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362200" y="4086225"/>
            <a:ext cx="685800" cy="1663676"/>
          </a:xfrm>
          <a:prstGeom prst="ellipse">
            <a:avLst/>
          </a:prstGeom>
          <a:solidFill>
            <a:schemeClr val="tx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2816423"/>
            <a:ext cx="1238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00"/>
                </a:solidFill>
              </a:rPr>
              <a:t>Upper Coast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3662" y="4889488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Lower Coast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86111" y="3730916"/>
            <a:ext cx="1366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00"/>
                </a:solidFill>
              </a:rPr>
              <a:t>Middle Coast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43174" y="5749899"/>
            <a:ext cx="685800" cy="387363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7987" y="5772427"/>
            <a:ext cx="2095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00"/>
                </a:solidFill>
              </a:rPr>
              <a:t>Lower Laguna Madre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9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Spring Gill Nets LLM 6 years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Before/After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79544501"/>
              </p:ext>
            </p:extLst>
          </p:nvPr>
        </p:nvGraphicFramePr>
        <p:xfrm>
          <a:off x="614064" y="1676400"/>
          <a:ext cx="822513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8883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err="1" smtClean="0">
                <a:effectLst/>
              </a:rPr>
              <a:t>Coastwide</a:t>
            </a:r>
            <a:r>
              <a:rPr lang="en-US" dirty="0" smtClean="0">
                <a:effectLst/>
              </a:rPr>
              <a:t> June-Nov Bag Seines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3068221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286000"/>
            <a:ext cx="461665" cy="2209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5567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June-November Bag Seines by Region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39752262"/>
              </p:ext>
            </p:extLst>
          </p:nvPr>
        </p:nvGraphicFramePr>
        <p:xfrm>
          <a:off x="666155" y="19050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514600"/>
            <a:ext cx="461665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390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June-November Bag Seines by Region since 2007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72601682"/>
              </p:ext>
            </p:extLst>
          </p:nvPr>
        </p:nvGraphicFramePr>
        <p:xfrm>
          <a:off x="666155" y="19050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514600"/>
            <a:ext cx="461665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3693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Laguna Madre Spotted Seatrout Bag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1057903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675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boats, 2004-2012; Regulation implemented Sept 1,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8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2012 Lower Laguna Madre </a:t>
            </a:r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ag Distribution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4108412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629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2012 </a:t>
            </a:r>
            <a:r>
              <a:rPr lang="en-US" dirty="0" err="1" smtClean="0">
                <a:effectLst/>
              </a:rPr>
              <a:t>Coastwide</a:t>
            </a:r>
            <a:r>
              <a:rPr lang="en-US" dirty="0" smtClean="0">
                <a:effectLst/>
              </a:rPr>
              <a:t> Bag Distribution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4237889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accent2"/>
                </a:solidFill>
                <a:latin typeface="Arial"/>
              </a:rPr>
              <a:t>Excluding the lower Laguna Madre</a:t>
            </a:r>
            <a:endParaRPr lang="en-US" sz="1800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316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Laguna Madre Spotted Seatrout Bag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5500896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675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boats, 2004-2012; Regulation implemented Sept 1,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Mean Length of Spotted Seatrout Landed by Anglers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0628699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426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Mean Length of Spotted Seatrout Landed by Anglers 2001-2012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14728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116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Coastwide Gill Nets Flounder</a:t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26298386"/>
              </p:ext>
            </p:extLst>
          </p:nvPr>
        </p:nvGraphicFramePr>
        <p:xfrm>
          <a:off x="838200" y="18288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8932" y="2362200"/>
            <a:ext cx="461665" cy="2438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9399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2011 Lower Laguna Madre Spotted Seatrout Length-Frequency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623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2012 Spotted Seatrout Length-Frequency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76224494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6331958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boat anglers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8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Coastwide Gill Nets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Trout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35085852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5146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8103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Spring Gill Nets by Region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25049866"/>
              </p:ext>
            </p:extLst>
          </p:nvPr>
        </p:nvGraphicFramePr>
        <p:xfrm>
          <a:off x="614064" y="1676400"/>
          <a:ext cx="822513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8172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err="1" smtClean="0">
                <a:effectLst/>
              </a:rPr>
              <a:t>Coastwide</a:t>
            </a:r>
            <a:r>
              <a:rPr lang="en-US" dirty="0" smtClean="0">
                <a:effectLst/>
              </a:rPr>
              <a:t> June-Nov Bag Seines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3419521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286000"/>
            <a:ext cx="461665" cy="2209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4602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June-November Bag Seines by Region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08492249"/>
              </p:ext>
            </p:extLst>
          </p:nvPr>
        </p:nvGraphicFramePr>
        <p:xfrm>
          <a:off x="666155" y="19050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514600"/>
            <a:ext cx="461665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1962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Status of Spotted </a:t>
            </a:r>
            <a:r>
              <a:rPr lang="en-US" dirty="0" err="1" smtClean="0">
                <a:effectLst/>
              </a:rPr>
              <a:t>Seatrout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572000"/>
          </a:xfrm>
        </p:spPr>
        <p:txBody>
          <a:bodyPr/>
          <a:lstStyle/>
          <a:p>
            <a:r>
              <a:rPr lang="en-US" dirty="0">
                <a:effectLst/>
              </a:rPr>
              <a:t>2011 landings (private + party) are the 2</a:t>
            </a:r>
            <a:r>
              <a:rPr lang="en-US" baseline="30000" dirty="0">
                <a:effectLst/>
              </a:rPr>
              <a:t>nd</a:t>
            </a:r>
            <a:r>
              <a:rPr lang="en-US" dirty="0">
                <a:effectLst/>
              </a:rPr>
              <a:t> highest on record</a:t>
            </a:r>
          </a:p>
          <a:p>
            <a:r>
              <a:rPr lang="en-US" dirty="0" smtClean="0">
                <a:effectLst/>
              </a:rPr>
              <a:t>Spring 2013 CPUE 5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highest on record</a:t>
            </a:r>
          </a:p>
          <a:p>
            <a:r>
              <a:rPr lang="en-US" dirty="0" smtClean="0">
                <a:effectLst/>
              </a:rPr>
              <a:t>All bays reported average to above-average gill net </a:t>
            </a:r>
            <a:r>
              <a:rPr lang="en-US" dirty="0" err="1" smtClean="0">
                <a:effectLst/>
              </a:rPr>
              <a:t>cpue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Recent gains are from four years of strong juvenile recruitment</a:t>
            </a:r>
          </a:p>
          <a:p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ag seines reflect strong recruitment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545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Spring Gill Nets by Region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6532327"/>
              </p:ext>
            </p:extLst>
          </p:nvPr>
        </p:nvGraphicFramePr>
        <p:xfrm>
          <a:off x="614064" y="1676400"/>
          <a:ext cx="822513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5729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Spring Gill Nets by Region</a:t>
            </a:r>
            <a:br>
              <a:rPr lang="en-US" dirty="0" smtClean="0">
                <a:effectLst/>
              </a:rPr>
            </a:br>
            <a:r>
              <a:rPr lang="en-US" smtClean="0">
                <a:effectLst/>
              </a:rPr>
              <a:t>6 years </a:t>
            </a:r>
            <a:r>
              <a:rPr lang="en-US" dirty="0" smtClean="0">
                <a:effectLst/>
              </a:rPr>
              <a:t>before/</a:t>
            </a:r>
            <a:r>
              <a:rPr lang="en-US" smtClean="0">
                <a:effectLst/>
              </a:rPr>
              <a:t>after reductions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53266732"/>
              </p:ext>
            </p:extLst>
          </p:nvPr>
        </p:nvGraphicFramePr>
        <p:xfrm>
          <a:off x="614064" y="1676400"/>
          <a:ext cx="822513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7972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351</Words>
  <Application>Microsoft Macintosh PowerPoint</Application>
  <PresentationFormat>On-screen Show (4:3)</PresentationFormat>
  <Paragraphs>73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1_Comp-shw</vt:lpstr>
      <vt:lpstr>Texas Coastal Regions</vt:lpstr>
      <vt:lpstr>Coastwide Gill Nets Flounder </vt:lpstr>
      <vt:lpstr>Coastwide Gill Nets Trout</vt:lpstr>
      <vt:lpstr>Spring Gill Nets by Region</vt:lpstr>
      <vt:lpstr>Coastwide June-Nov Bag Seines</vt:lpstr>
      <vt:lpstr>June-November Bag Seines by Region</vt:lpstr>
      <vt:lpstr>Status of Spotted Seatrout</vt:lpstr>
      <vt:lpstr>Spring Gill Nets by Region</vt:lpstr>
      <vt:lpstr>Spring Gill Nets by Region 6 years before/after reductions</vt:lpstr>
      <vt:lpstr>Spring Gill Nets LLM 6 years Before/After</vt:lpstr>
      <vt:lpstr>Coastwide June-Nov Bag Seines</vt:lpstr>
      <vt:lpstr>June-November Bag Seines by Region</vt:lpstr>
      <vt:lpstr>June-November Bag Seines by Region since 2007</vt:lpstr>
      <vt:lpstr>Lower Laguna Madre Spotted Seatrout Bag Distribution</vt:lpstr>
      <vt:lpstr>2012 Lower Laguna Madre Bag Distribution</vt:lpstr>
      <vt:lpstr>2012 Coastwide Bag Distribution</vt:lpstr>
      <vt:lpstr>Lower Laguna Madre Spotted Seatrout Bag Distribution</vt:lpstr>
      <vt:lpstr>Mean Length of Spotted Seatrout Landed by Anglers</vt:lpstr>
      <vt:lpstr>Mean Length of Spotted Seatrout Landed by Anglers 2001-2012</vt:lpstr>
      <vt:lpstr>2011 Lower Laguna Madre Spotted Seatrout Length-Frequency</vt:lpstr>
      <vt:lpstr>2012 Spotted Seatrout Length-Frequency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Coastal Regions</dc:title>
  <dc:creator>RANDY DONATO</dc:creator>
  <cp:lastModifiedBy>RANDY DONATO</cp:lastModifiedBy>
  <cp:revision>7</cp:revision>
  <dcterms:created xsi:type="dcterms:W3CDTF">2013-12-09T14:07:52Z</dcterms:created>
  <dcterms:modified xsi:type="dcterms:W3CDTF">2013-12-16T21:17:24Z</dcterms:modified>
</cp:coreProperties>
</file>