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3"/>
  </p:notesMasterIdLst>
  <p:handoutMasterIdLst>
    <p:handoutMasterId r:id="rId4"/>
  </p:handoutMasterIdLst>
  <p:sldIdLst>
    <p:sldId id="614" r:id="rId2"/>
  </p:sldIdLst>
  <p:sldSz cx="9144000" cy="6858000" type="screen4x3"/>
  <p:notesSz cx="691515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FFF00"/>
    <a:srgbClr val="FF6600"/>
    <a:srgbClr val="CC9900"/>
    <a:srgbClr val="33CC33"/>
    <a:srgbClr val="FF3300"/>
    <a:srgbClr val="CC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0235" autoAdjust="0"/>
  </p:normalViewPr>
  <p:slideViewPr>
    <p:cSldViewPr>
      <p:cViewPr>
        <p:scale>
          <a:sx n="100" d="100"/>
          <a:sy n="100" d="100"/>
        </p:scale>
        <p:origin x="-10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0.491819</c:v>
                </c:pt>
                <c:pt idx="1">
                  <c:v>0.191209</c:v>
                </c:pt>
                <c:pt idx="2">
                  <c:v>0.101059</c:v>
                </c:pt>
                <c:pt idx="3">
                  <c:v>0.068335</c:v>
                </c:pt>
                <c:pt idx="4">
                  <c:v>0.048444</c:v>
                </c:pt>
                <c:pt idx="5">
                  <c:v>0.030799</c:v>
                </c:pt>
                <c:pt idx="6">
                  <c:v>0.018287</c:v>
                </c:pt>
                <c:pt idx="7">
                  <c:v>0.016041</c:v>
                </c:pt>
                <c:pt idx="8">
                  <c:v>0.010908</c:v>
                </c:pt>
                <c:pt idx="9">
                  <c:v>0.023099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0.252174</c:v>
                </c:pt>
                <c:pt idx="1">
                  <c:v>0.142609</c:v>
                </c:pt>
                <c:pt idx="2">
                  <c:v>0.09913</c:v>
                </c:pt>
                <c:pt idx="3">
                  <c:v>0.125217</c:v>
                </c:pt>
                <c:pt idx="4">
                  <c:v>0.097391</c:v>
                </c:pt>
                <c:pt idx="5">
                  <c:v>0.052174</c:v>
                </c:pt>
                <c:pt idx="6">
                  <c:v>0.043478</c:v>
                </c:pt>
                <c:pt idx="7">
                  <c:v>0.062609</c:v>
                </c:pt>
                <c:pt idx="8">
                  <c:v>0.046957</c:v>
                </c:pt>
                <c:pt idx="9">
                  <c:v>0.078261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5615032"/>
        <c:axId val="-2125344152"/>
      </c:barChart>
      <c:catAx>
        <c:axId val="-2065615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125344152"/>
        <c:crosses val="autoZero"/>
        <c:auto val="1"/>
        <c:lblAlgn val="ctr"/>
        <c:lblOffset val="100"/>
        <c:noMultiLvlLbl val="0"/>
      </c:catAx>
      <c:valAx>
        <c:axId val="-212534415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65615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3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8797" y="1"/>
            <a:ext cx="2996354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1"/>
            <a:ext cx="299635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8797" y="8831421"/>
            <a:ext cx="2996354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3689C7C9-0CF2-4C86-9C80-77EB3BD98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14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3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8797" y="1"/>
            <a:ext cx="2996354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41" y="4416510"/>
            <a:ext cx="5070268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1"/>
            <a:ext cx="299635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8797" y="8831421"/>
            <a:ext cx="2996354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2" rIns="92565" bIns="4628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9114EC8B-9B93-4863-A778-5F1FFC3AB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0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79080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572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2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2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0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23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0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11204539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2012 </a:t>
            </a:r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Bag Distribution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9792667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accent2"/>
                </a:solidFill>
                <a:latin typeface="Arial"/>
              </a:rPr>
              <a:t>Excluding the lower Laguna Madre</a:t>
            </a:r>
            <a:endParaRPr lang="en-US" sz="1800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23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26939</TotalTime>
  <Words>13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1_Comp-shw</vt:lpstr>
      <vt:lpstr>2012 Coastwide Bag Distribution</vt:lpstr>
    </vt:vector>
  </TitlesOfParts>
  <Company>TPWD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Faye Berens</dc:creator>
  <cp:lastModifiedBy>RANDY DONATO</cp:lastModifiedBy>
  <cp:revision>903</cp:revision>
  <cp:lastPrinted>2013-11-05T15:43:25Z</cp:lastPrinted>
  <dcterms:created xsi:type="dcterms:W3CDTF">2006-01-04T15:01:56Z</dcterms:created>
  <dcterms:modified xsi:type="dcterms:W3CDTF">2013-12-04T03:56:20Z</dcterms:modified>
</cp:coreProperties>
</file>