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notesSlides/notesSlide34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35.xml" ContentType="application/vnd.openxmlformats-officedocument.presentationml.notesSl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notesSlides/notesSlide36.xml" ContentType="application/vnd.openxmlformats-officedocument.presentationml.notesSl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notesSlides/notesSlide37.xml" ContentType="application/vnd.openxmlformats-officedocument.presentationml.notesSlide+xml"/>
  <Override PartName="/ppt/charts/chart17.xml" ContentType="application/vnd.openxmlformats-officedocument.drawingml.chart+xml"/>
  <Override PartName="/ppt/notesSlides/notesSlide38.xml" ContentType="application/vnd.openxmlformats-officedocument.presentationml.notesSl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notesSlides/notesSlide39.xml" ContentType="application/vnd.openxmlformats-officedocument.presentationml.notesSl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notesSlides/notesSlide40.xml" ContentType="application/vnd.openxmlformats-officedocument.presentationml.notesSl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notesSlides/notesSlide41.xml" ContentType="application/vnd.openxmlformats-officedocument.presentationml.notesSl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notesSlides/notesSlide42.xml" ContentType="application/vnd.openxmlformats-officedocument.presentationml.notesSl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notesSlides/notesSlide43.xml" ContentType="application/vnd.openxmlformats-officedocument.presentationml.notesSl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notesSlides/notesSlide44.xml" ContentType="application/vnd.openxmlformats-officedocument.presentationml.notesSlide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21" r:id="rId2"/>
    <p:sldMasterId id="2147483735" r:id="rId3"/>
    <p:sldMasterId id="2147483749" r:id="rId4"/>
  </p:sldMasterIdLst>
  <p:notesMasterIdLst>
    <p:notesMasterId r:id="rId51"/>
  </p:notesMasterIdLst>
  <p:handoutMasterIdLst>
    <p:handoutMasterId r:id="rId52"/>
  </p:handoutMasterIdLst>
  <p:sldIdLst>
    <p:sldId id="537" r:id="rId5"/>
    <p:sldId id="538" r:id="rId6"/>
    <p:sldId id="578" r:id="rId7"/>
    <p:sldId id="579" r:id="rId8"/>
    <p:sldId id="598" r:id="rId9"/>
    <p:sldId id="580" r:id="rId10"/>
    <p:sldId id="581" r:id="rId11"/>
    <p:sldId id="582" r:id="rId12"/>
    <p:sldId id="583" r:id="rId13"/>
    <p:sldId id="588" r:id="rId14"/>
    <p:sldId id="498" r:id="rId15"/>
    <p:sldId id="589" r:id="rId16"/>
    <p:sldId id="590" r:id="rId17"/>
    <p:sldId id="620" r:id="rId18"/>
    <p:sldId id="591" r:id="rId19"/>
    <p:sldId id="593" r:id="rId20"/>
    <p:sldId id="595" r:id="rId21"/>
    <p:sldId id="594" r:id="rId22"/>
    <p:sldId id="592" r:id="rId23"/>
    <p:sldId id="599" r:id="rId24"/>
    <p:sldId id="600" r:id="rId25"/>
    <p:sldId id="621" r:id="rId26"/>
    <p:sldId id="612" r:id="rId27"/>
    <p:sldId id="613" r:id="rId28"/>
    <p:sldId id="634" r:id="rId29"/>
    <p:sldId id="603" r:id="rId30"/>
    <p:sldId id="645" r:id="rId31"/>
    <p:sldId id="644" r:id="rId32"/>
    <p:sldId id="643" r:id="rId33"/>
    <p:sldId id="639" r:id="rId34"/>
    <p:sldId id="638" r:id="rId35"/>
    <p:sldId id="636" r:id="rId36"/>
    <p:sldId id="604" r:id="rId37"/>
    <p:sldId id="605" r:id="rId38"/>
    <p:sldId id="635" r:id="rId39"/>
    <p:sldId id="606" r:id="rId40"/>
    <p:sldId id="607" r:id="rId41"/>
    <p:sldId id="614" r:id="rId42"/>
    <p:sldId id="610" r:id="rId43"/>
    <p:sldId id="615" r:id="rId44"/>
    <p:sldId id="640" r:id="rId45"/>
    <p:sldId id="641" r:id="rId46"/>
    <p:sldId id="642" r:id="rId47"/>
    <p:sldId id="616" r:id="rId48"/>
    <p:sldId id="618" r:id="rId49"/>
    <p:sldId id="619" r:id="rId50"/>
  </p:sldIdLst>
  <p:sldSz cx="9144000" cy="6858000" type="screen4x3"/>
  <p:notesSz cx="691515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FF00"/>
    <a:srgbClr val="FF6600"/>
    <a:srgbClr val="CC9900"/>
    <a:srgbClr val="33CC33"/>
    <a:srgbClr val="FF3300"/>
    <a:srgbClr val="CC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0235" autoAdjust="0"/>
  </p:normalViewPr>
  <p:slideViewPr>
    <p:cSldViewPr>
      <p:cViewPr>
        <p:scale>
          <a:sx n="100" d="100"/>
          <a:sy n="100" d="100"/>
        </p:scale>
        <p:origin x="-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048" y="-84"/>
      </p:cViewPr>
      <p:guideLst>
        <p:guide orient="horz" pos="2928"/>
        <p:guide pos="217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Microsoft_Excel_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Microsoft_Excel_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package" Target="../embeddings/Microsoft_Excel_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 Acre Restored Reef</c:v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Pivot!$AE$12:$AE$14</c:f>
                <c:numCache>
                  <c:formatCode>General</c:formatCode>
                  <c:ptCount val="3"/>
                  <c:pt idx="0">
                    <c:v>3.555555555555557</c:v>
                  </c:pt>
                  <c:pt idx="1">
                    <c:v>1.026400478559334</c:v>
                  </c:pt>
                  <c:pt idx="2">
                    <c:v>16.22070008079518</c:v>
                  </c:pt>
                </c:numCache>
              </c:numRef>
            </c:plus>
            <c:minus>
              <c:numRef>
                <c:f>Pivot!$AE$12:$AE$14</c:f>
                <c:numCache>
                  <c:formatCode>General</c:formatCode>
                  <c:ptCount val="3"/>
                  <c:pt idx="0">
                    <c:v>3.555555555555557</c:v>
                  </c:pt>
                  <c:pt idx="1">
                    <c:v>1.026400478559334</c:v>
                  </c:pt>
                  <c:pt idx="2">
                    <c:v>16.22070008079518</c:v>
                  </c:pt>
                </c:numCache>
              </c:numRef>
            </c:minus>
          </c:errBars>
          <c:cat>
            <c:strRef>
              <c:f>Pivot!$AB$12:$AB$14</c:f>
              <c:strCache>
                <c:ptCount val="3"/>
                <c:pt idx="0">
                  <c:v>Market</c:v>
                </c:pt>
                <c:pt idx="1">
                  <c:v>small</c:v>
                </c:pt>
                <c:pt idx="2">
                  <c:v>Spat</c:v>
                </c:pt>
              </c:strCache>
            </c:strRef>
          </c:cat>
          <c:val>
            <c:numRef>
              <c:f>Pivot!$AC$12:$AC$14</c:f>
              <c:numCache>
                <c:formatCode>General</c:formatCode>
                <c:ptCount val="3"/>
                <c:pt idx="0">
                  <c:v>16.0</c:v>
                </c:pt>
                <c:pt idx="1">
                  <c:v>94.2</c:v>
                </c:pt>
                <c:pt idx="2">
                  <c:v>88.0</c:v>
                </c:pt>
              </c:numCache>
            </c:numRef>
          </c:val>
        </c:ser>
        <c:ser>
          <c:idx val="1"/>
          <c:order val="1"/>
          <c:tx>
            <c:v>Middle Reef Control</c:v>
          </c:tx>
          <c:spPr>
            <a:pattFill prst="wdDnDiag">
              <a:fgClr>
                <a:srgbClr val="0070C0"/>
              </a:fgClr>
              <a:bgClr>
                <a:srgbClr val="00B0F0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Pivot!$AE$7:$AE$9</c:f>
                <c:numCache>
                  <c:formatCode>General</c:formatCode>
                  <c:ptCount val="3"/>
                  <c:pt idx="0">
                    <c:v>4.10560191423734</c:v>
                  </c:pt>
                  <c:pt idx="1">
                    <c:v>4.362202033877173</c:v>
                  </c:pt>
                  <c:pt idx="2">
                    <c:v>5.388602512436507</c:v>
                  </c:pt>
                </c:numCache>
              </c:numRef>
            </c:plus>
            <c:minus>
              <c:numRef>
                <c:f>Pivot!$AE$7:$AE$9</c:f>
                <c:numCache>
                  <c:formatCode>General</c:formatCode>
                  <c:ptCount val="3"/>
                  <c:pt idx="0">
                    <c:v>4.10560191423734</c:v>
                  </c:pt>
                  <c:pt idx="1">
                    <c:v>4.362202033877173</c:v>
                  </c:pt>
                  <c:pt idx="2">
                    <c:v>5.388602512436507</c:v>
                  </c:pt>
                </c:numCache>
              </c:numRef>
            </c:minus>
          </c:errBars>
          <c:val>
            <c:numRef>
              <c:f>Pivot!$AC$7:$AC$9</c:f>
              <c:numCache>
                <c:formatCode>General</c:formatCode>
                <c:ptCount val="3"/>
                <c:pt idx="0">
                  <c:v>7.1</c:v>
                </c:pt>
                <c:pt idx="1">
                  <c:v>7.5</c:v>
                </c:pt>
                <c:pt idx="2">
                  <c:v>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483240"/>
        <c:axId val="-2118582424"/>
      </c:barChart>
      <c:catAx>
        <c:axId val="-21184832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2">
                <a:lumMod val="85000"/>
              </a:schemeClr>
            </a:solidFill>
          </a:ln>
        </c:spPr>
        <c:txPr>
          <a:bodyPr/>
          <a:lstStyle/>
          <a:p>
            <a:pPr>
              <a:defRPr sz="14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8582424"/>
        <c:crosses val="autoZero"/>
        <c:auto val="1"/>
        <c:lblAlgn val="ctr"/>
        <c:lblOffset val="100"/>
        <c:noMultiLvlLbl val="0"/>
      </c:catAx>
      <c:valAx>
        <c:axId val="-2118582424"/>
        <c:scaling>
          <c:orientation val="minMax"/>
          <c:max val="100.0"/>
        </c:scaling>
        <c:delete val="0"/>
        <c:axPos val="l"/>
        <c:majorGridlines>
          <c:spPr>
            <a:ln w="6350">
              <a:solidFill>
                <a:schemeClr val="tx2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400" dirty="0">
                    <a:solidFill>
                      <a:schemeClr val="tx1"/>
                    </a:solidFill>
                  </a:rPr>
                  <a:t>Oysters/m</a:t>
                </a:r>
                <a:r>
                  <a:rPr lang="en-US" sz="1400" baseline="30000" dirty="0">
                    <a:solidFill>
                      <a:schemeClr val="tx1"/>
                    </a:solidFill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0.0229885057471264"/>
              <c:y val="0.2988035175616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tx2">
                <a:lumMod val="85000"/>
              </a:schemeClr>
            </a:solidFill>
          </a:ln>
        </c:spPr>
        <c:txPr>
          <a:bodyPr/>
          <a:lstStyle/>
          <a:p>
            <a:pPr>
              <a:defRPr sz="14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8483240"/>
        <c:crosses val="autoZero"/>
        <c:crossBetween val="between"/>
        <c:majorUnit val="20.0"/>
      </c:val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0.44099734</c:v>
                </c:pt>
                <c:pt idx="1">
                  <c:v>0.47255282</c:v>
                </c:pt>
                <c:pt idx="2">
                  <c:v>0.33465966</c:v>
                </c:pt>
                <c:pt idx="3">
                  <c:v>0.54626525</c:v>
                </c:pt>
                <c:pt idx="4">
                  <c:v>0.53235873</c:v>
                </c:pt>
                <c:pt idx="5">
                  <c:v>0.55201713</c:v>
                </c:pt>
                <c:pt idx="6">
                  <c:v>0.60911923</c:v>
                </c:pt>
                <c:pt idx="7">
                  <c:v>0.4898422</c:v>
                </c:pt>
                <c:pt idx="8">
                  <c:v>0.44028953</c:v>
                </c:pt>
                <c:pt idx="9">
                  <c:v>0.4298896</c:v>
                </c:pt>
                <c:pt idx="10">
                  <c:v>0.58711412</c:v>
                </c:pt>
                <c:pt idx="11">
                  <c:v>0.48905838</c:v>
                </c:pt>
                <c:pt idx="12">
                  <c:v>0.63147184</c:v>
                </c:pt>
                <c:pt idx="13">
                  <c:v>0.62692071</c:v>
                </c:pt>
                <c:pt idx="14">
                  <c:v>0.58912156</c:v>
                </c:pt>
                <c:pt idx="15">
                  <c:v>0.77818812</c:v>
                </c:pt>
                <c:pt idx="16">
                  <c:v>0.89814795</c:v>
                </c:pt>
                <c:pt idx="17">
                  <c:v>0.75639832</c:v>
                </c:pt>
                <c:pt idx="18">
                  <c:v>0.78430691</c:v>
                </c:pt>
                <c:pt idx="19">
                  <c:v>1.09220251</c:v>
                </c:pt>
                <c:pt idx="20">
                  <c:v>0.8735484</c:v>
                </c:pt>
                <c:pt idx="21">
                  <c:v>0.8701421</c:v>
                </c:pt>
                <c:pt idx="22">
                  <c:v>0.65267632</c:v>
                </c:pt>
                <c:pt idx="23">
                  <c:v>0.77212907</c:v>
                </c:pt>
                <c:pt idx="24">
                  <c:v>0.63740238</c:v>
                </c:pt>
                <c:pt idx="25">
                  <c:v>1.30643637</c:v>
                </c:pt>
                <c:pt idx="26">
                  <c:v>0.81714183</c:v>
                </c:pt>
                <c:pt idx="27">
                  <c:v>0.63437668</c:v>
                </c:pt>
                <c:pt idx="28">
                  <c:v>0.66575287</c:v>
                </c:pt>
                <c:pt idx="29">
                  <c:v>0.89307149</c:v>
                </c:pt>
                <c:pt idx="30">
                  <c:v>0.83968834</c:v>
                </c:pt>
                <c:pt idx="31">
                  <c:v>0.81242294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0.65592992</c:v>
                </c:pt>
                <c:pt idx="1">
                  <c:v>0.68153761</c:v>
                </c:pt>
                <c:pt idx="2">
                  <c:v>0.26171344</c:v>
                </c:pt>
                <c:pt idx="3">
                  <c:v>0.33848113</c:v>
                </c:pt>
                <c:pt idx="4">
                  <c:v>0.45215317</c:v>
                </c:pt>
                <c:pt idx="5">
                  <c:v>0.45169769</c:v>
                </c:pt>
                <c:pt idx="6">
                  <c:v>0.51265533</c:v>
                </c:pt>
                <c:pt idx="7">
                  <c:v>0.57178998</c:v>
                </c:pt>
                <c:pt idx="8">
                  <c:v>0.43314686</c:v>
                </c:pt>
                <c:pt idx="9">
                  <c:v>0.69166918</c:v>
                </c:pt>
                <c:pt idx="10">
                  <c:v>0.50721507</c:v>
                </c:pt>
                <c:pt idx="11">
                  <c:v>0.62646436</c:v>
                </c:pt>
                <c:pt idx="12">
                  <c:v>0.78728484</c:v>
                </c:pt>
                <c:pt idx="13">
                  <c:v>0.64487551</c:v>
                </c:pt>
                <c:pt idx="14">
                  <c:v>0.95384619</c:v>
                </c:pt>
                <c:pt idx="15">
                  <c:v>0.98328787</c:v>
                </c:pt>
                <c:pt idx="16">
                  <c:v>1.2202244</c:v>
                </c:pt>
                <c:pt idx="17">
                  <c:v>0.98852227</c:v>
                </c:pt>
                <c:pt idx="18">
                  <c:v>1.02081705</c:v>
                </c:pt>
                <c:pt idx="19">
                  <c:v>0.98638783</c:v>
                </c:pt>
                <c:pt idx="20">
                  <c:v>0.99457354</c:v>
                </c:pt>
                <c:pt idx="21">
                  <c:v>1.07715999</c:v>
                </c:pt>
                <c:pt idx="22">
                  <c:v>0.99459863</c:v>
                </c:pt>
                <c:pt idx="23">
                  <c:v>0.90750946</c:v>
                </c:pt>
                <c:pt idx="24">
                  <c:v>0.79199735</c:v>
                </c:pt>
                <c:pt idx="25">
                  <c:v>0.8038244</c:v>
                </c:pt>
                <c:pt idx="26">
                  <c:v>0.66924685</c:v>
                </c:pt>
                <c:pt idx="27">
                  <c:v>0.54595254</c:v>
                </c:pt>
                <c:pt idx="28">
                  <c:v>0.70060591</c:v>
                </c:pt>
                <c:pt idx="29">
                  <c:v>0.90533844</c:v>
                </c:pt>
                <c:pt idx="30">
                  <c:v>0.76156455</c:v>
                </c:pt>
                <c:pt idx="31">
                  <c:v>0.84925735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0.81054056</c:v>
                </c:pt>
                <c:pt idx="1">
                  <c:v>0.66020041</c:v>
                </c:pt>
                <c:pt idx="2">
                  <c:v>0.11655321</c:v>
                </c:pt>
                <c:pt idx="3">
                  <c:v>0.25074607</c:v>
                </c:pt>
                <c:pt idx="4">
                  <c:v>0.68294596</c:v>
                </c:pt>
                <c:pt idx="5">
                  <c:v>0.63558918</c:v>
                </c:pt>
                <c:pt idx="6">
                  <c:v>0.58107662</c:v>
                </c:pt>
                <c:pt idx="7">
                  <c:v>0.55940467</c:v>
                </c:pt>
                <c:pt idx="8">
                  <c:v>0.59805097</c:v>
                </c:pt>
                <c:pt idx="9">
                  <c:v>0.72764197</c:v>
                </c:pt>
                <c:pt idx="10">
                  <c:v>0.90723826</c:v>
                </c:pt>
                <c:pt idx="11">
                  <c:v>0.75035585</c:v>
                </c:pt>
                <c:pt idx="12">
                  <c:v>0.88696484</c:v>
                </c:pt>
                <c:pt idx="13">
                  <c:v>0.76593518</c:v>
                </c:pt>
                <c:pt idx="14">
                  <c:v>0.65242656</c:v>
                </c:pt>
                <c:pt idx="15">
                  <c:v>0.92856925</c:v>
                </c:pt>
                <c:pt idx="16">
                  <c:v>0.84785818</c:v>
                </c:pt>
                <c:pt idx="17">
                  <c:v>0.89775912</c:v>
                </c:pt>
                <c:pt idx="18">
                  <c:v>0.72064215</c:v>
                </c:pt>
                <c:pt idx="19">
                  <c:v>0.79476662</c:v>
                </c:pt>
                <c:pt idx="20">
                  <c:v>0.77453496</c:v>
                </c:pt>
                <c:pt idx="21">
                  <c:v>0.8416397</c:v>
                </c:pt>
                <c:pt idx="22">
                  <c:v>0.95103642</c:v>
                </c:pt>
                <c:pt idx="23">
                  <c:v>0.85508337</c:v>
                </c:pt>
                <c:pt idx="24">
                  <c:v>0.94191327</c:v>
                </c:pt>
                <c:pt idx="25">
                  <c:v>0.75347902</c:v>
                </c:pt>
                <c:pt idx="26">
                  <c:v>0.73893265</c:v>
                </c:pt>
                <c:pt idx="27">
                  <c:v>0.7217181</c:v>
                </c:pt>
                <c:pt idx="28">
                  <c:v>0.75196836</c:v>
                </c:pt>
                <c:pt idx="29">
                  <c:v>1.08524864</c:v>
                </c:pt>
                <c:pt idx="30">
                  <c:v>1.02941821</c:v>
                </c:pt>
                <c:pt idx="31">
                  <c:v>0.97650699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1.30117954</c:v>
                </c:pt>
                <c:pt idx="2">
                  <c:v>0.6960216</c:v>
                </c:pt>
                <c:pt idx="3">
                  <c:v>1.40135559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</c:v>
                </c:pt>
                <c:pt idx="9">
                  <c:v>1.93645496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1.90294646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1.39759431</c:v>
                </c:pt>
                <c:pt idx="16">
                  <c:v>0.9302237</c:v>
                </c:pt>
                <c:pt idx="17">
                  <c:v>1.1742071</c:v>
                </c:pt>
                <c:pt idx="18">
                  <c:v>0.90815306</c:v>
                </c:pt>
                <c:pt idx="19">
                  <c:v>1.51344195</c:v>
                </c:pt>
                <c:pt idx="20">
                  <c:v>0.87842427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</c:v>
                </c:pt>
                <c:pt idx="24">
                  <c:v>0.76477987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</c:v>
                </c:pt>
                <c:pt idx="28">
                  <c:v>0.85426738</c:v>
                </c:pt>
                <c:pt idx="29">
                  <c:v>1.23455754</c:v>
                </c:pt>
                <c:pt idx="30">
                  <c:v>1.21142854</c:v>
                </c:pt>
                <c:pt idx="31">
                  <c:v>1.51208184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163736"/>
        <c:axId val="-2122169352"/>
      </c:lineChart>
      <c:catAx>
        <c:axId val="-2122163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2169352"/>
        <c:crosses val="autoZero"/>
        <c:auto val="1"/>
        <c:lblAlgn val="ctr"/>
        <c:lblOffset val="100"/>
        <c:noMultiLvlLbl val="0"/>
      </c:catAx>
      <c:valAx>
        <c:axId val="-212216935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2163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0.44099734</c:v>
                </c:pt>
                <c:pt idx="1">
                  <c:v>0.47255282</c:v>
                </c:pt>
                <c:pt idx="2">
                  <c:v>0.33465966</c:v>
                </c:pt>
                <c:pt idx="3">
                  <c:v>0.54626525</c:v>
                </c:pt>
                <c:pt idx="4">
                  <c:v>0.53235873</c:v>
                </c:pt>
                <c:pt idx="5">
                  <c:v>0.55201713</c:v>
                </c:pt>
                <c:pt idx="6">
                  <c:v>0.60911923</c:v>
                </c:pt>
                <c:pt idx="7">
                  <c:v>0.4898422</c:v>
                </c:pt>
                <c:pt idx="8">
                  <c:v>0.44028953</c:v>
                </c:pt>
                <c:pt idx="9">
                  <c:v>0.4298896</c:v>
                </c:pt>
                <c:pt idx="10">
                  <c:v>0.58711412</c:v>
                </c:pt>
                <c:pt idx="11">
                  <c:v>0.48905838</c:v>
                </c:pt>
                <c:pt idx="12">
                  <c:v>0.63147184</c:v>
                </c:pt>
                <c:pt idx="13">
                  <c:v>0.62692071</c:v>
                </c:pt>
                <c:pt idx="14">
                  <c:v>0.58912156</c:v>
                </c:pt>
                <c:pt idx="15">
                  <c:v>0.77818812</c:v>
                </c:pt>
                <c:pt idx="16">
                  <c:v>0.89814795</c:v>
                </c:pt>
                <c:pt idx="17">
                  <c:v>0.75639832</c:v>
                </c:pt>
                <c:pt idx="18">
                  <c:v>0.78430691</c:v>
                </c:pt>
                <c:pt idx="19">
                  <c:v>1.09220251</c:v>
                </c:pt>
                <c:pt idx="20">
                  <c:v>0.8735484</c:v>
                </c:pt>
                <c:pt idx="21">
                  <c:v>0.8701421</c:v>
                </c:pt>
                <c:pt idx="22">
                  <c:v>0.65267632</c:v>
                </c:pt>
                <c:pt idx="23">
                  <c:v>0.77212907</c:v>
                </c:pt>
                <c:pt idx="24">
                  <c:v>0.63740238</c:v>
                </c:pt>
                <c:pt idx="25">
                  <c:v>1.30643637</c:v>
                </c:pt>
                <c:pt idx="26">
                  <c:v>0.81714183</c:v>
                </c:pt>
                <c:pt idx="27">
                  <c:v>0.63437668</c:v>
                </c:pt>
                <c:pt idx="28">
                  <c:v>0.66575287</c:v>
                </c:pt>
                <c:pt idx="29">
                  <c:v>0.89307149</c:v>
                </c:pt>
                <c:pt idx="30">
                  <c:v>0.83968834</c:v>
                </c:pt>
                <c:pt idx="31">
                  <c:v>0.81242294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0.65592992</c:v>
                </c:pt>
                <c:pt idx="1">
                  <c:v>0.68153761</c:v>
                </c:pt>
                <c:pt idx="2">
                  <c:v>0.26171344</c:v>
                </c:pt>
                <c:pt idx="3">
                  <c:v>0.33848113</c:v>
                </c:pt>
                <c:pt idx="4">
                  <c:v>0.45215317</c:v>
                </c:pt>
                <c:pt idx="5">
                  <c:v>0.45169769</c:v>
                </c:pt>
                <c:pt idx="6">
                  <c:v>0.51265533</c:v>
                </c:pt>
                <c:pt idx="7">
                  <c:v>0.57178998</c:v>
                </c:pt>
                <c:pt idx="8">
                  <c:v>0.43314686</c:v>
                </c:pt>
                <c:pt idx="9">
                  <c:v>0.69166918</c:v>
                </c:pt>
                <c:pt idx="10">
                  <c:v>0.50721507</c:v>
                </c:pt>
                <c:pt idx="11">
                  <c:v>0.62646436</c:v>
                </c:pt>
                <c:pt idx="12">
                  <c:v>0.78728484</c:v>
                </c:pt>
                <c:pt idx="13">
                  <c:v>0.64487551</c:v>
                </c:pt>
                <c:pt idx="14">
                  <c:v>0.95384619</c:v>
                </c:pt>
                <c:pt idx="15">
                  <c:v>0.98328787</c:v>
                </c:pt>
                <c:pt idx="16">
                  <c:v>1.2202244</c:v>
                </c:pt>
                <c:pt idx="17">
                  <c:v>0.98852227</c:v>
                </c:pt>
                <c:pt idx="18">
                  <c:v>1.02081705</c:v>
                </c:pt>
                <c:pt idx="19">
                  <c:v>0.98638783</c:v>
                </c:pt>
                <c:pt idx="20">
                  <c:v>0.99457354</c:v>
                </c:pt>
                <c:pt idx="21">
                  <c:v>1.07715999</c:v>
                </c:pt>
                <c:pt idx="22">
                  <c:v>0.99459863</c:v>
                </c:pt>
                <c:pt idx="23">
                  <c:v>0.90750946</c:v>
                </c:pt>
                <c:pt idx="24">
                  <c:v>0.79199735</c:v>
                </c:pt>
                <c:pt idx="25">
                  <c:v>0.8038244</c:v>
                </c:pt>
                <c:pt idx="26">
                  <c:v>0.66924685</c:v>
                </c:pt>
                <c:pt idx="27">
                  <c:v>0.54595254</c:v>
                </c:pt>
                <c:pt idx="28">
                  <c:v>0.70060591</c:v>
                </c:pt>
                <c:pt idx="29">
                  <c:v>0.90533844</c:v>
                </c:pt>
                <c:pt idx="30">
                  <c:v>0.76156455</c:v>
                </c:pt>
                <c:pt idx="31">
                  <c:v>0.84925735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0.81054056</c:v>
                </c:pt>
                <c:pt idx="1">
                  <c:v>0.66020041</c:v>
                </c:pt>
                <c:pt idx="2">
                  <c:v>0.11655321</c:v>
                </c:pt>
                <c:pt idx="3">
                  <c:v>0.25074607</c:v>
                </c:pt>
                <c:pt idx="4">
                  <c:v>0.68294596</c:v>
                </c:pt>
                <c:pt idx="5">
                  <c:v>0.63558918</c:v>
                </c:pt>
                <c:pt idx="6">
                  <c:v>0.58107662</c:v>
                </c:pt>
                <c:pt idx="7">
                  <c:v>0.55940467</c:v>
                </c:pt>
                <c:pt idx="8">
                  <c:v>0.59805097</c:v>
                </c:pt>
                <c:pt idx="9">
                  <c:v>0.72764197</c:v>
                </c:pt>
                <c:pt idx="10">
                  <c:v>0.90723826</c:v>
                </c:pt>
                <c:pt idx="11">
                  <c:v>0.75035585</c:v>
                </c:pt>
                <c:pt idx="12">
                  <c:v>0.88696484</c:v>
                </c:pt>
                <c:pt idx="13">
                  <c:v>0.76593518</c:v>
                </c:pt>
                <c:pt idx="14">
                  <c:v>0.65242656</c:v>
                </c:pt>
                <c:pt idx="15">
                  <c:v>0.92856925</c:v>
                </c:pt>
                <c:pt idx="16">
                  <c:v>0.84785818</c:v>
                </c:pt>
                <c:pt idx="17">
                  <c:v>0.89775912</c:v>
                </c:pt>
                <c:pt idx="18">
                  <c:v>0.72064215</c:v>
                </c:pt>
                <c:pt idx="19">
                  <c:v>0.79476662</c:v>
                </c:pt>
                <c:pt idx="20">
                  <c:v>0.77453496</c:v>
                </c:pt>
                <c:pt idx="21">
                  <c:v>0.8416397</c:v>
                </c:pt>
                <c:pt idx="22">
                  <c:v>0.95103642</c:v>
                </c:pt>
                <c:pt idx="23">
                  <c:v>0.85508337</c:v>
                </c:pt>
                <c:pt idx="24">
                  <c:v>0.94191327</c:v>
                </c:pt>
                <c:pt idx="25">
                  <c:v>0.75347902</c:v>
                </c:pt>
                <c:pt idx="26">
                  <c:v>0.73893265</c:v>
                </c:pt>
                <c:pt idx="27">
                  <c:v>0.7217181</c:v>
                </c:pt>
                <c:pt idx="28">
                  <c:v>0.75196836</c:v>
                </c:pt>
                <c:pt idx="29">
                  <c:v>1.08524864</c:v>
                </c:pt>
                <c:pt idx="30">
                  <c:v>1.02941821</c:v>
                </c:pt>
                <c:pt idx="31">
                  <c:v>0.97650699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1.30117954</c:v>
                </c:pt>
                <c:pt idx="2">
                  <c:v>0.6960216</c:v>
                </c:pt>
                <c:pt idx="3">
                  <c:v>1.40135559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</c:v>
                </c:pt>
                <c:pt idx="9">
                  <c:v>1.93645496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1.90294646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1.39759431</c:v>
                </c:pt>
                <c:pt idx="16">
                  <c:v>0.9302237</c:v>
                </c:pt>
                <c:pt idx="17">
                  <c:v>1.1742071</c:v>
                </c:pt>
                <c:pt idx="18">
                  <c:v>0.90815306</c:v>
                </c:pt>
                <c:pt idx="19">
                  <c:v>1.51344195</c:v>
                </c:pt>
                <c:pt idx="20">
                  <c:v>0.87842427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</c:v>
                </c:pt>
                <c:pt idx="24">
                  <c:v>0.76477987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</c:v>
                </c:pt>
                <c:pt idx="28">
                  <c:v>0.85426738</c:v>
                </c:pt>
                <c:pt idx="29">
                  <c:v>1.23455754</c:v>
                </c:pt>
                <c:pt idx="30">
                  <c:v>1.21142854</c:v>
                </c:pt>
                <c:pt idx="31">
                  <c:v>1.51208184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216072"/>
        <c:axId val="2127722232"/>
      </c:lineChart>
      <c:catAx>
        <c:axId val="212821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7722232"/>
        <c:crosses val="autoZero"/>
        <c:auto val="1"/>
        <c:lblAlgn val="ctr"/>
        <c:lblOffset val="100"/>
        <c:noMultiLvlLbl val="0"/>
      </c:catAx>
      <c:valAx>
        <c:axId val="212772223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216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1.30643637</c:v>
                </c:pt>
                <c:pt idx="1">
                  <c:v>0.81714183</c:v>
                </c:pt>
                <c:pt idx="2">
                  <c:v>0.63437668</c:v>
                </c:pt>
                <c:pt idx="3">
                  <c:v>0.66575287</c:v>
                </c:pt>
                <c:pt idx="4">
                  <c:v>0.89307149</c:v>
                </c:pt>
                <c:pt idx="5">
                  <c:v>0.83968834</c:v>
                </c:pt>
                <c:pt idx="6">
                  <c:v>0.81242294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0.8038244</c:v>
                </c:pt>
                <c:pt idx="1">
                  <c:v>0.66924685</c:v>
                </c:pt>
                <c:pt idx="2">
                  <c:v>0.54595254</c:v>
                </c:pt>
                <c:pt idx="3">
                  <c:v>0.70060591</c:v>
                </c:pt>
                <c:pt idx="4">
                  <c:v>0.90533844</c:v>
                </c:pt>
                <c:pt idx="5">
                  <c:v>0.76156455</c:v>
                </c:pt>
                <c:pt idx="6">
                  <c:v>0.84925735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0.75347902</c:v>
                </c:pt>
                <c:pt idx="1">
                  <c:v>0.73893265</c:v>
                </c:pt>
                <c:pt idx="2">
                  <c:v>0.7217181</c:v>
                </c:pt>
                <c:pt idx="3">
                  <c:v>0.75196836</c:v>
                </c:pt>
                <c:pt idx="4">
                  <c:v>1.08524864</c:v>
                </c:pt>
                <c:pt idx="5">
                  <c:v>1.02941821</c:v>
                </c:pt>
                <c:pt idx="6">
                  <c:v>0.97650699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1.34951686</c:v>
                </c:pt>
                <c:pt idx="1">
                  <c:v>1.19331465</c:v>
                </c:pt>
                <c:pt idx="2">
                  <c:v>1.06789887</c:v>
                </c:pt>
                <c:pt idx="3">
                  <c:v>0.85426738</c:v>
                </c:pt>
                <c:pt idx="4">
                  <c:v>1.23455754</c:v>
                </c:pt>
                <c:pt idx="5">
                  <c:v>1.21142854</c:v>
                </c:pt>
                <c:pt idx="6">
                  <c:v>1.51208184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236552"/>
        <c:axId val="-2122294216"/>
      </c:lineChart>
      <c:catAx>
        <c:axId val="-2122236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2294216"/>
        <c:crosses val="autoZero"/>
        <c:auto val="1"/>
        <c:lblAlgn val="ctr"/>
        <c:lblOffset val="100"/>
        <c:noMultiLvlLbl val="0"/>
      </c:catAx>
      <c:valAx>
        <c:axId val="-212229421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2236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catch_per_hectare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30.390406</c:v>
                </c:pt>
                <c:pt idx="1">
                  <c:v>21.082077</c:v>
                </c:pt>
                <c:pt idx="2">
                  <c:v>10.504358</c:v>
                </c:pt>
                <c:pt idx="3">
                  <c:v>17.264615</c:v>
                </c:pt>
                <c:pt idx="4">
                  <c:v>9.627727</c:v>
                </c:pt>
                <c:pt idx="5">
                  <c:v>20.33855399999999</c:v>
                </c:pt>
                <c:pt idx="6">
                  <c:v>16.319422</c:v>
                </c:pt>
                <c:pt idx="7">
                  <c:v>16.384766</c:v>
                </c:pt>
                <c:pt idx="8">
                  <c:v>13.880391</c:v>
                </c:pt>
                <c:pt idx="9">
                  <c:v>28.039065</c:v>
                </c:pt>
                <c:pt idx="10">
                  <c:v>23.812203</c:v>
                </c:pt>
                <c:pt idx="11">
                  <c:v>16.762584</c:v>
                </c:pt>
                <c:pt idx="12">
                  <c:v>18.999921</c:v>
                </c:pt>
                <c:pt idx="13">
                  <c:v>27.056224</c:v>
                </c:pt>
                <c:pt idx="14">
                  <c:v>16.011923</c:v>
                </c:pt>
                <c:pt idx="15">
                  <c:v>26.058386</c:v>
                </c:pt>
                <c:pt idx="16">
                  <c:v>23.851387</c:v>
                </c:pt>
                <c:pt idx="17">
                  <c:v>22.305519</c:v>
                </c:pt>
                <c:pt idx="18">
                  <c:v>16.632212</c:v>
                </c:pt>
                <c:pt idx="19">
                  <c:v>14.452098</c:v>
                </c:pt>
                <c:pt idx="20">
                  <c:v>17.37536</c:v>
                </c:pt>
                <c:pt idx="21">
                  <c:v>19.685013</c:v>
                </c:pt>
                <c:pt idx="22">
                  <c:v>18.817795</c:v>
                </c:pt>
                <c:pt idx="23">
                  <c:v>23.873916</c:v>
                </c:pt>
                <c:pt idx="24">
                  <c:v>16.971162</c:v>
                </c:pt>
                <c:pt idx="25">
                  <c:v>16.479645</c:v>
                </c:pt>
                <c:pt idx="26">
                  <c:v>28.760102</c:v>
                </c:pt>
                <c:pt idx="27">
                  <c:v>25.216439</c:v>
                </c:pt>
                <c:pt idx="28">
                  <c:v>42.679062</c:v>
                </c:pt>
                <c:pt idx="29">
                  <c:v>36.6977395</c:v>
                </c:pt>
                <c:pt idx="30">
                  <c:v>20.4734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476344"/>
        <c:axId val="2128479672"/>
      </c:lineChart>
      <c:catAx>
        <c:axId val="2128476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479672"/>
        <c:crosses val="autoZero"/>
        <c:auto val="1"/>
        <c:lblAlgn val="ctr"/>
        <c:lblOffset val="100"/>
        <c:noMultiLvlLbl val="0"/>
      </c:catAx>
      <c:valAx>
        <c:axId val="212847967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476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73.33333299999985</c:v>
                </c:pt>
                <c:pt idx="1">
                  <c:v>40.153498</c:v>
                </c:pt>
                <c:pt idx="2">
                  <c:v>11.96749</c:v>
                </c:pt>
                <c:pt idx="3">
                  <c:v>18.032099</c:v>
                </c:pt>
                <c:pt idx="4">
                  <c:v>10.051621</c:v>
                </c:pt>
                <c:pt idx="5">
                  <c:v>33.634034</c:v>
                </c:pt>
                <c:pt idx="6">
                  <c:v>14.785635</c:v>
                </c:pt>
                <c:pt idx="7">
                  <c:v>14.524523</c:v>
                </c:pt>
                <c:pt idx="8">
                  <c:v>11.811196</c:v>
                </c:pt>
                <c:pt idx="9">
                  <c:v>27.432135</c:v>
                </c:pt>
                <c:pt idx="10">
                  <c:v>10.576721</c:v>
                </c:pt>
                <c:pt idx="11">
                  <c:v>12.452028</c:v>
                </c:pt>
                <c:pt idx="12">
                  <c:v>10.239074</c:v>
                </c:pt>
                <c:pt idx="13">
                  <c:v>16.684607</c:v>
                </c:pt>
                <c:pt idx="14">
                  <c:v>13.543616</c:v>
                </c:pt>
                <c:pt idx="15">
                  <c:v>25.785866</c:v>
                </c:pt>
                <c:pt idx="16">
                  <c:v>21.694589</c:v>
                </c:pt>
                <c:pt idx="17">
                  <c:v>16.873869</c:v>
                </c:pt>
                <c:pt idx="18">
                  <c:v>15.420759</c:v>
                </c:pt>
                <c:pt idx="19">
                  <c:v>13.823416</c:v>
                </c:pt>
                <c:pt idx="20">
                  <c:v>18.043713</c:v>
                </c:pt>
                <c:pt idx="21">
                  <c:v>14.276333</c:v>
                </c:pt>
                <c:pt idx="22">
                  <c:v>16.372039</c:v>
                </c:pt>
                <c:pt idx="23">
                  <c:v>23.88523</c:v>
                </c:pt>
                <c:pt idx="24">
                  <c:v>19.22511099999998</c:v>
                </c:pt>
                <c:pt idx="25">
                  <c:v>15.709031</c:v>
                </c:pt>
                <c:pt idx="26">
                  <c:v>22.050645</c:v>
                </c:pt>
                <c:pt idx="27">
                  <c:v>21.418448</c:v>
                </c:pt>
                <c:pt idx="28">
                  <c:v>29.924321</c:v>
                </c:pt>
                <c:pt idx="29">
                  <c:v>31.995571</c:v>
                </c:pt>
                <c:pt idx="30">
                  <c:v>18.289621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25.892157</c:v>
                </c:pt>
                <c:pt idx="1">
                  <c:v>18.08853999999992</c:v>
                </c:pt>
                <c:pt idx="2">
                  <c:v>12.750413</c:v>
                </c:pt>
                <c:pt idx="3">
                  <c:v>25.788479</c:v>
                </c:pt>
                <c:pt idx="4">
                  <c:v>13.879839</c:v>
                </c:pt>
                <c:pt idx="5">
                  <c:v>20.38554899999998</c:v>
                </c:pt>
                <c:pt idx="6">
                  <c:v>24.956427</c:v>
                </c:pt>
                <c:pt idx="7">
                  <c:v>26.641289</c:v>
                </c:pt>
                <c:pt idx="8">
                  <c:v>20.678778</c:v>
                </c:pt>
                <c:pt idx="9">
                  <c:v>44.31035900000001</c:v>
                </c:pt>
                <c:pt idx="10">
                  <c:v>39.12385</c:v>
                </c:pt>
                <c:pt idx="11">
                  <c:v>19.763808</c:v>
                </c:pt>
                <c:pt idx="12">
                  <c:v>34.824607</c:v>
                </c:pt>
                <c:pt idx="13">
                  <c:v>42.820692</c:v>
                </c:pt>
                <c:pt idx="14">
                  <c:v>25.066365</c:v>
                </c:pt>
                <c:pt idx="15">
                  <c:v>38.317676</c:v>
                </c:pt>
                <c:pt idx="16">
                  <c:v>31.554909</c:v>
                </c:pt>
                <c:pt idx="17">
                  <c:v>29.98617399999998</c:v>
                </c:pt>
                <c:pt idx="18">
                  <c:v>19.365905</c:v>
                </c:pt>
                <c:pt idx="19">
                  <c:v>21.643503</c:v>
                </c:pt>
                <c:pt idx="20">
                  <c:v>23.123393</c:v>
                </c:pt>
                <c:pt idx="21">
                  <c:v>27.118904</c:v>
                </c:pt>
                <c:pt idx="22">
                  <c:v>22.601523</c:v>
                </c:pt>
                <c:pt idx="23">
                  <c:v>28.915823</c:v>
                </c:pt>
                <c:pt idx="24">
                  <c:v>19.57739</c:v>
                </c:pt>
                <c:pt idx="25">
                  <c:v>13.016735</c:v>
                </c:pt>
                <c:pt idx="26">
                  <c:v>37.963334</c:v>
                </c:pt>
                <c:pt idx="27">
                  <c:v>35.769733</c:v>
                </c:pt>
                <c:pt idx="28">
                  <c:v>67.967607</c:v>
                </c:pt>
                <c:pt idx="29">
                  <c:v>48.341018</c:v>
                </c:pt>
                <c:pt idx="30">
                  <c:v>29.78359499999998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7.333333</c:v>
                </c:pt>
                <c:pt idx="1">
                  <c:v>10.638889</c:v>
                </c:pt>
                <c:pt idx="2">
                  <c:v>13.333333</c:v>
                </c:pt>
                <c:pt idx="3">
                  <c:v>2.777778</c:v>
                </c:pt>
                <c:pt idx="4">
                  <c:v>3.333333</c:v>
                </c:pt>
                <c:pt idx="5">
                  <c:v>5.555555999999989</c:v>
                </c:pt>
                <c:pt idx="6">
                  <c:v>3.703704</c:v>
                </c:pt>
                <c:pt idx="7">
                  <c:v>2.777778</c:v>
                </c:pt>
                <c:pt idx="8">
                  <c:v>1.041667</c:v>
                </c:pt>
                <c:pt idx="9">
                  <c:v>3.125</c:v>
                </c:pt>
                <c:pt idx="10">
                  <c:v>4.237288</c:v>
                </c:pt>
                <c:pt idx="11">
                  <c:v>12.777778</c:v>
                </c:pt>
                <c:pt idx="12">
                  <c:v>2.5</c:v>
                </c:pt>
                <c:pt idx="13">
                  <c:v>5.555555999999989</c:v>
                </c:pt>
                <c:pt idx="14">
                  <c:v>2.5</c:v>
                </c:pt>
                <c:pt idx="15">
                  <c:v>3.333333</c:v>
                </c:pt>
                <c:pt idx="16">
                  <c:v>5.555555999999989</c:v>
                </c:pt>
                <c:pt idx="17">
                  <c:v>5.833333</c:v>
                </c:pt>
                <c:pt idx="18">
                  <c:v>2.5</c:v>
                </c:pt>
                <c:pt idx="19">
                  <c:v>0.833333</c:v>
                </c:pt>
                <c:pt idx="20">
                  <c:v>1.111111</c:v>
                </c:pt>
                <c:pt idx="21">
                  <c:v>2.222222</c:v>
                </c:pt>
                <c:pt idx="22">
                  <c:v>3.888888999999998</c:v>
                </c:pt>
                <c:pt idx="23">
                  <c:v>4.444444</c:v>
                </c:pt>
                <c:pt idx="24">
                  <c:v>7.5</c:v>
                </c:pt>
                <c:pt idx="25">
                  <c:v>3.611111</c:v>
                </c:pt>
                <c:pt idx="26">
                  <c:v>13.055556</c:v>
                </c:pt>
                <c:pt idx="27">
                  <c:v>8.055556</c:v>
                </c:pt>
                <c:pt idx="28">
                  <c:v>15.0</c:v>
                </c:pt>
                <c:pt idx="29">
                  <c:v>18.888889</c:v>
                </c:pt>
                <c:pt idx="30">
                  <c:v>8.055556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3.666666999999998</c:v>
                </c:pt>
                <c:pt idx="1">
                  <c:v>5.319444</c:v>
                </c:pt>
                <c:pt idx="2">
                  <c:v>6.666667</c:v>
                </c:pt>
                <c:pt idx="3">
                  <c:v>1.666667</c:v>
                </c:pt>
                <c:pt idx="4">
                  <c:v>1.666667</c:v>
                </c:pt>
                <c:pt idx="5">
                  <c:v>2.777778</c:v>
                </c:pt>
                <c:pt idx="6">
                  <c:v>2.657005</c:v>
                </c:pt>
                <c:pt idx="7">
                  <c:v>1.62037</c:v>
                </c:pt>
                <c:pt idx="8">
                  <c:v>0.520833</c:v>
                </c:pt>
                <c:pt idx="9">
                  <c:v>1.736111</c:v>
                </c:pt>
                <c:pt idx="10">
                  <c:v>2.240896</c:v>
                </c:pt>
                <c:pt idx="11">
                  <c:v>6.666667</c:v>
                </c:pt>
                <c:pt idx="12">
                  <c:v>1.388889</c:v>
                </c:pt>
                <c:pt idx="13">
                  <c:v>3.472221999999999</c:v>
                </c:pt>
                <c:pt idx="14">
                  <c:v>1.805556</c:v>
                </c:pt>
                <c:pt idx="15">
                  <c:v>1.805556</c:v>
                </c:pt>
                <c:pt idx="16">
                  <c:v>2.916666999999992</c:v>
                </c:pt>
                <c:pt idx="17">
                  <c:v>2.916666999999992</c:v>
                </c:pt>
                <c:pt idx="18">
                  <c:v>1.527778</c:v>
                </c:pt>
                <c:pt idx="19">
                  <c:v>0.416667</c:v>
                </c:pt>
                <c:pt idx="20">
                  <c:v>0.555556</c:v>
                </c:pt>
                <c:pt idx="21">
                  <c:v>1.25</c:v>
                </c:pt>
                <c:pt idx="22">
                  <c:v>2.083333</c:v>
                </c:pt>
                <c:pt idx="23">
                  <c:v>4.722222</c:v>
                </c:pt>
                <c:pt idx="24">
                  <c:v>4.027777999999992</c:v>
                </c:pt>
                <c:pt idx="25">
                  <c:v>5.555555999999989</c:v>
                </c:pt>
                <c:pt idx="26">
                  <c:v>6.944444</c:v>
                </c:pt>
                <c:pt idx="27">
                  <c:v>4.444444</c:v>
                </c:pt>
                <c:pt idx="28">
                  <c:v>8.194444</c:v>
                </c:pt>
                <c:pt idx="29">
                  <c:v>9.722221999999998</c:v>
                </c:pt>
                <c:pt idx="30">
                  <c:v>4.583333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287064"/>
        <c:axId val="2128290472"/>
      </c:lineChart>
      <c:catAx>
        <c:axId val="2128287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290472"/>
        <c:crosses val="autoZero"/>
        <c:auto val="1"/>
        <c:lblAlgn val="ctr"/>
        <c:lblOffset val="100"/>
        <c:noMultiLvlLbl val="0"/>
      </c:catAx>
      <c:valAx>
        <c:axId val="212829047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287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15.709031</c:v>
                </c:pt>
                <c:pt idx="1">
                  <c:v>22.050645</c:v>
                </c:pt>
                <c:pt idx="2">
                  <c:v>21.418448</c:v>
                </c:pt>
                <c:pt idx="3">
                  <c:v>29.924321</c:v>
                </c:pt>
                <c:pt idx="4">
                  <c:v>31.995571</c:v>
                </c:pt>
                <c:pt idx="5">
                  <c:v>18.289621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13.016735</c:v>
                </c:pt>
                <c:pt idx="1">
                  <c:v>37.963334</c:v>
                </c:pt>
                <c:pt idx="2">
                  <c:v>35.769733</c:v>
                </c:pt>
                <c:pt idx="3">
                  <c:v>67.967607</c:v>
                </c:pt>
                <c:pt idx="4">
                  <c:v>48.341018</c:v>
                </c:pt>
                <c:pt idx="5">
                  <c:v>29.783595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3.611111</c:v>
                </c:pt>
                <c:pt idx="1">
                  <c:v>13.055556</c:v>
                </c:pt>
                <c:pt idx="2">
                  <c:v>8.055556</c:v>
                </c:pt>
                <c:pt idx="3">
                  <c:v>15.0</c:v>
                </c:pt>
                <c:pt idx="4">
                  <c:v>18.888889</c:v>
                </c:pt>
                <c:pt idx="5">
                  <c:v>8.055556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5.555555999999991</c:v>
                </c:pt>
                <c:pt idx="1">
                  <c:v>6.944444</c:v>
                </c:pt>
                <c:pt idx="2">
                  <c:v>4.444444</c:v>
                </c:pt>
                <c:pt idx="3">
                  <c:v>8.194444</c:v>
                </c:pt>
                <c:pt idx="4">
                  <c:v>9.722221999999998</c:v>
                </c:pt>
                <c:pt idx="5">
                  <c:v>4.583333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197096"/>
        <c:axId val="2128200504"/>
      </c:lineChart>
      <c:catAx>
        <c:axId val="2128197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200504"/>
        <c:crosses val="autoZero"/>
        <c:auto val="1"/>
        <c:lblAlgn val="ctr"/>
        <c:lblOffset val="100"/>
        <c:noMultiLvlLbl val="0"/>
      </c:catAx>
      <c:valAx>
        <c:axId val="2128200504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197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  <c:pt idx="27">
                  <c:v>2010.0</c:v>
                </c:pt>
                <c:pt idx="28">
                  <c:v>2011.0</c:v>
                </c:pt>
                <c:pt idx="29">
                  <c:v>2012.0</c:v>
                </c:pt>
                <c:pt idx="30">
                  <c:v>2013.0</c:v>
                </c:pt>
              </c:numCache>
            </c:numRef>
          </c:cat>
          <c:val>
            <c:numRef>
              <c:f>Sheet1!$B$2:$B$32</c:f>
              <c:numCache>
                <c:formatCode>0%</c:formatCode>
                <c:ptCount val="31"/>
                <c:pt idx="1">
                  <c:v>0.35229</c:v>
                </c:pt>
                <c:pt idx="2">
                  <c:v>0.23331</c:v>
                </c:pt>
                <c:pt idx="3">
                  <c:v>0.18037</c:v>
                </c:pt>
                <c:pt idx="4">
                  <c:v>0.262</c:v>
                </c:pt>
                <c:pt idx="5">
                  <c:v>0.25298</c:v>
                </c:pt>
                <c:pt idx="6">
                  <c:v>0.26928</c:v>
                </c:pt>
                <c:pt idx="7">
                  <c:v>0.27146</c:v>
                </c:pt>
                <c:pt idx="8">
                  <c:v>0.15554</c:v>
                </c:pt>
                <c:pt idx="9">
                  <c:v>0.18015</c:v>
                </c:pt>
                <c:pt idx="10">
                  <c:v>0.17912</c:v>
                </c:pt>
                <c:pt idx="11">
                  <c:v>0.22679</c:v>
                </c:pt>
                <c:pt idx="12">
                  <c:v>0.21094</c:v>
                </c:pt>
                <c:pt idx="13">
                  <c:v>0.1953</c:v>
                </c:pt>
                <c:pt idx="14">
                  <c:v>0.25199</c:v>
                </c:pt>
                <c:pt idx="15">
                  <c:v>0.30379</c:v>
                </c:pt>
                <c:pt idx="16">
                  <c:v>0.28224</c:v>
                </c:pt>
                <c:pt idx="17">
                  <c:v>0.28365</c:v>
                </c:pt>
                <c:pt idx="18">
                  <c:v>0.28859</c:v>
                </c:pt>
                <c:pt idx="19">
                  <c:v>0.27138</c:v>
                </c:pt>
                <c:pt idx="20">
                  <c:v>0.24807</c:v>
                </c:pt>
                <c:pt idx="21">
                  <c:v>0.2478</c:v>
                </c:pt>
                <c:pt idx="22">
                  <c:v>0.21334</c:v>
                </c:pt>
                <c:pt idx="23">
                  <c:v>0.24442</c:v>
                </c:pt>
                <c:pt idx="24">
                  <c:v>0.27701</c:v>
                </c:pt>
                <c:pt idx="25">
                  <c:v>0.26272</c:v>
                </c:pt>
                <c:pt idx="26">
                  <c:v>0.29849</c:v>
                </c:pt>
                <c:pt idx="27">
                  <c:v>0.26807</c:v>
                </c:pt>
                <c:pt idx="28">
                  <c:v>0.27182</c:v>
                </c:pt>
                <c:pt idx="29">
                  <c:v>0.27957</c:v>
                </c:pt>
                <c:pt idx="30">
                  <c:v>0.27201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  <c:pt idx="27">
                  <c:v>2010.0</c:v>
                </c:pt>
                <c:pt idx="28">
                  <c:v>2011.0</c:v>
                </c:pt>
                <c:pt idx="29">
                  <c:v>2012.0</c:v>
                </c:pt>
                <c:pt idx="30">
                  <c:v>2013.0</c:v>
                </c:pt>
              </c:numCache>
            </c:numRef>
          </c:cat>
          <c:val>
            <c:numRef>
              <c:f>Sheet1!$C$2:$C$32</c:f>
              <c:numCache>
                <c:formatCode>0%</c:formatCode>
                <c:ptCount val="31"/>
                <c:pt idx="1">
                  <c:v>0.38214</c:v>
                </c:pt>
                <c:pt idx="2">
                  <c:v>0.16697</c:v>
                </c:pt>
                <c:pt idx="3">
                  <c:v>0.31385</c:v>
                </c:pt>
                <c:pt idx="4">
                  <c:v>0.33591</c:v>
                </c:pt>
                <c:pt idx="5">
                  <c:v>0.42112</c:v>
                </c:pt>
                <c:pt idx="6">
                  <c:v>0.36894</c:v>
                </c:pt>
                <c:pt idx="7">
                  <c:v>0.27106</c:v>
                </c:pt>
                <c:pt idx="8">
                  <c:v>0.17258</c:v>
                </c:pt>
                <c:pt idx="9">
                  <c:v>0.33612</c:v>
                </c:pt>
                <c:pt idx="10">
                  <c:v>0.3294</c:v>
                </c:pt>
                <c:pt idx="11">
                  <c:v>0.40184</c:v>
                </c:pt>
                <c:pt idx="12">
                  <c:v>0.38197</c:v>
                </c:pt>
                <c:pt idx="13">
                  <c:v>0.33223</c:v>
                </c:pt>
                <c:pt idx="14">
                  <c:v>0.35353</c:v>
                </c:pt>
                <c:pt idx="15">
                  <c:v>0.37361</c:v>
                </c:pt>
                <c:pt idx="16">
                  <c:v>0.40841</c:v>
                </c:pt>
                <c:pt idx="17">
                  <c:v>0.38141</c:v>
                </c:pt>
                <c:pt idx="18">
                  <c:v>0.39814</c:v>
                </c:pt>
                <c:pt idx="19">
                  <c:v>0.34899</c:v>
                </c:pt>
                <c:pt idx="20">
                  <c:v>0.37944</c:v>
                </c:pt>
                <c:pt idx="21">
                  <c:v>0.39511</c:v>
                </c:pt>
                <c:pt idx="22">
                  <c:v>0.40795</c:v>
                </c:pt>
                <c:pt idx="23">
                  <c:v>0.38944</c:v>
                </c:pt>
                <c:pt idx="24">
                  <c:v>0.34927</c:v>
                </c:pt>
                <c:pt idx="25">
                  <c:v>0.36764</c:v>
                </c:pt>
                <c:pt idx="26">
                  <c:v>0.33353</c:v>
                </c:pt>
                <c:pt idx="27">
                  <c:v>0.29148</c:v>
                </c:pt>
                <c:pt idx="28">
                  <c:v>0.31288</c:v>
                </c:pt>
                <c:pt idx="29">
                  <c:v>0.33526</c:v>
                </c:pt>
                <c:pt idx="30">
                  <c:v>0.32541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  <c:pt idx="27">
                  <c:v>2010.0</c:v>
                </c:pt>
                <c:pt idx="28">
                  <c:v>2011.0</c:v>
                </c:pt>
                <c:pt idx="29">
                  <c:v>2012.0</c:v>
                </c:pt>
                <c:pt idx="30">
                  <c:v>2013.0</c:v>
                </c:pt>
              </c:numCache>
            </c:numRef>
          </c:cat>
          <c:val>
            <c:numRef>
              <c:f>Sheet1!$D$2:$D$32</c:f>
              <c:numCache>
                <c:formatCode>0%</c:formatCode>
                <c:ptCount val="31"/>
                <c:pt idx="1">
                  <c:v>0.48012</c:v>
                </c:pt>
                <c:pt idx="2">
                  <c:v>0.17799</c:v>
                </c:pt>
                <c:pt idx="3">
                  <c:v>0.38196</c:v>
                </c:pt>
                <c:pt idx="4">
                  <c:v>0.46504</c:v>
                </c:pt>
                <c:pt idx="5">
                  <c:v>0.51494</c:v>
                </c:pt>
                <c:pt idx="6">
                  <c:v>0.57284</c:v>
                </c:pt>
                <c:pt idx="7">
                  <c:v>0.39827</c:v>
                </c:pt>
                <c:pt idx="8">
                  <c:v>0.21373</c:v>
                </c:pt>
                <c:pt idx="9">
                  <c:v>0.40176</c:v>
                </c:pt>
                <c:pt idx="10">
                  <c:v>0.44725</c:v>
                </c:pt>
                <c:pt idx="11">
                  <c:v>0.44227</c:v>
                </c:pt>
                <c:pt idx="12">
                  <c:v>0.41854</c:v>
                </c:pt>
                <c:pt idx="13">
                  <c:v>0.41565</c:v>
                </c:pt>
                <c:pt idx="14">
                  <c:v>0.33833</c:v>
                </c:pt>
                <c:pt idx="15">
                  <c:v>0.4417</c:v>
                </c:pt>
                <c:pt idx="16">
                  <c:v>0.40623</c:v>
                </c:pt>
                <c:pt idx="17">
                  <c:v>0.41146</c:v>
                </c:pt>
                <c:pt idx="18">
                  <c:v>0.37647</c:v>
                </c:pt>
                <c:pt idx="19">
                  <c:v>0.31202</c:v>
                </c:pt>
                <c:pt idx="20">
                  <c:v>0.37361</c:v>
                </c:pt>
                <c:pt idx="21">
                  <c:v>0.38269</c:v>
                </c:pt>
                <c:pt idx="22">
                  <c:v>0.35394</c:v>
                </c:pt>
                <c:pt idx="23">
                  <c:v>0.31256</c:v>
                </c:pt>
                <c:pt idx="24">
                  <c:v>0.33228</c:v>
                </c:pt>
                <c:pt idx="25">
                  <c:v>0.31435</c:v>
                </c:pt>
                <c:pt idx="26">
                  <c:v>0.34983</c:v>
                </c:pt>
                <c:pt idx="27">
                  <c:v>0.31975</c:v>
                </c:pt>
                <c:pt idx="28">
                  <c:v>0.37742</c:v>
                </c:pt>
                <c:pt idx="29">
                  <c:v>0.38993</c:v>
                </c:pt>
                <c:pt idx="30">
                  <c:v>0.33914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  <c:pt idx="27">
                  <c:v>2010.0</c:v>
                </c:pt>
                <c:pt idx="28">
                  <c:v>2011.0</c:v>
                </c:pt>
                <c:pt idx="29">
                  <c:v>2012.0</c:v>
                </c:pt>
                <c:pt idx="30">
                  <c:v>2013.0</c:v>
                </c:pt>
              </c:numCache>
            </c:numRef>
          </c:cat>
          <c:val>
            <c:numRef>
              <c:f>Sheet1!$E$2:$E$32</c:f>
              <c:numCache>
                <c:formatCode>0%</c:formatCode>
                <c:ptCount val="31"/>
                <c:pt idx="1">
                  <c:v>0.61194</c:v>
                </c:pt>
                <c:pt idx="2">
                  <c:v>0.38616</c:v>
                </c:pt>
                <c:pt idx="3">
                  <c:v>0.54586</c:v>
                </c:pt>
                <c:pt idx="4">
                  <c:v>0.58152</c:v>
                </c:pt>
                <c:pt idx="5">
                  <c:v>0.60766</c:v>
                </c:pt>
                <c:pt idx="6">
                  <c:v>0.6311</c:v>
                </c:pt>
                <c:pt idx="7">
                  <c:v>0.40113</c:v>
                </c:pt>
                <c:pt idx="8">
                  <c:v>0.35003</c:v>
                </c:pt>
                <c:pt idx="9">
                  <c:v>0.52038</c:v>
                </c:pt>
                <c:pt idx="10">
                  <c:v>0.54639</c:v>
                </c:pt>
                <c:pt idx="11">
                  <c:v>0.55264</c:v>
                </c:pt>
                <c:pt idx="12">
                  <c:v>0.48635</c:v>
                </c:pt>
                <c:pt idx="13">
                  <c:v>0.47882</c:v>
                </c:pt>
                <c:pt idx="14">
                  <c:v>0.4798</c:v>
                </c:pt>
                <c:pt idx="15">
                  <c:v>0.39415</c:v>
                </c:pt>
                <c:pt idx="16">
                  <c:v>0.43477</c:v>
                </c:pt>
                <c:pt idx="17">
                  <c:v>0.48325</c:v>
                </c:pt>
                <c:pt idx="18">
                  <c:v>0.46397</c:v>
                </c:pt>
                <c:pt idx="19">
                  <c:v>0.36833</c:v>
                </c:pt>
                <c:pt idx="20">
                  <c:v>0.40753</c:v>
                </c:pt>
                <c:pt idx="21">
                  <c:v>0.48995</c:v>
                </c:pt>
                <c:pt idx="22">
                  <c:v>0.44581</c:v>
                </c:pt>
                <c:pt idx="23">
                  <c:v>0.42727</c:v>
                </c:pt>
                <c:pt idx="24">
                  <c:v>0.40009</c:v>
                </c:pt>
                <c:pt idx="25">
                  <c:v>0.42157</c:v>
                </c:pt>
                <c:pt idx="26">
                  <c:v>0.55015</c:v>
                </c:pt>
                <c:pt idx="27">
                  <c:v>0.49443</c:v>
                </c:pt>
                <c:pt idx="28">
                  <c:v>0.47655</c:v>
                </c:pt>
                <c:pt idx="29">
                  <c:v>0.61339</c:v>
                </c:pt>
                <c:pt idx="30">
                  <c:v>0.42674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139176"/>
        <c:axId val="2128142664"/>
      </c:lineChart>
      <c:catAx>
        <c:axId val="2128139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142664"/>
        <c:crosses val="autoZero"/>
        <c:auto val="1"/>
        <c:lblAlgn val="ctr"/>
        <c:lblOffset val="100"/>
        <c:noMultiLvlLbl val="0"/>
      </c:catAx>
      <c:valAx>
        <c:axId val="2128142664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139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14.0</c:v>
                </c:pt>
                <c:pt idx="1">
                  <c:v>15.0</c:v>
                </c:pt>
                <c:pt idx="2">
                  <c:v>16.0</c:v>
                </c:pt>
                <c:pt idx="3">
                  <c:v>17.0</c:v>
                </c:pt>
                <c:pt idx="4">
                  <c:v>18.0</c:v>
                </c:pt>
                <c:pt idx="5">
                  <c:v>19.0</c:v>
                </c:pt>
                <c:pt idx="6">
                  <c:v>20.0</c:v>
                </c:pt>
                <c:pt idx="7">
                  <c:v>21.0</c:v>
                </c:pt>
                <c:pt idx="8">
                  <c:v>22.0</c:v>
                </c:pt>
                <c:pt idx="9">
                  <c:v>23.0</c:v>
                </c:pt>
                <c:pt idx="10">
                  <c:v>24.0</c:v>
                </c:pt>
                <c:pt idx="11">
                  <c:v>25.0</c:v>
                </c:pt>
                <c:pt idx="12">
                  <c:v>26.0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</c:numCache>
            </c:numRef>
          </c:cat>
          <c:val>
            <c:numRef>
              <c:f>Sheet1!$B$2:$B$18</c:f>
              <c:numCache>
                <c:formatCode>0.0000%</c:formatCode>
                <c:ptCount val="17"/>
                <c:pt idx="0">
                  <c:v>0.037637</c:v>
                </c:pt>
                <c:pt idx="1">
                  <c:v>0.263012</c:v>
                </c:pt>
                <c:pt idx="2">
                  <c:v>0.212034</c:v>
                </c:pt>
                <c:pt idx="3">
                  <c:v>0.158401</c:v>
                </c:pt>
                <c:pt idx="4">
                  <c:v>0.106482</c:v>
                </c:pt>
                <c:pt idx="5">
                  <c:v>0.07102</c:v>
                </c:pt>
                <c:pt idx="6">
                  <c:v>0.052107</c:v>
                </c:pt>
                <c:pt idx="7">
                  <c:v>0.032796</c:v>
                </c:pt>
                <c:pt idx="8">
                  <c:v>0.023094</c:v>
                </c:pt>
                <c:pt idx="9">
                  <c:v>0.015173</c:v>
                </c:pt>
                <c:pt idx="10">
                  <c:v>0.014451</c:v>
                </c:pt>
                <c:pt idx="11">
                  <c:v>0.00571</c:v>
                </c:pt>
                <c:pt idx="12">
                  <c:v>0.002255</c:v>
                </c:pt>
                <c:pt idx="13">
                  <c:v>0.001206</c:v>
                </c:pt>
                <c:pt idx="14">
                  <c:v>0.000736</c:v>
                </c:pt>
                <c:pt idx="15">
                  <c:v>0.000304</c:v>
                </c:pt>
                <c:pt idx="16">
                  <c:v>5.5E-5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14.0</c:v>
                </c:pt>
                <c:pt idx="1">
                  <c:v>15.0</c:v>
                </c:pt>
                <c:pt idx="2">
                  <c:v>16.0</c:v>
                </c:pt>
                <c:pt idx="3">
                  <c:v>17.0</c:v>
                </c:pt>
                <c:pt idx="4">
                  <c:v>18.0</c:v>
                </c:pt>
                <c:pt idx="5">
                  <c:v>19.0</c:v>
                </c:pt>
                <c:pt idx="6">
                  <c:v>20.0</c:v>
                </c:pt>
                <c:pt idx="7">
                  <c:v>21.0</c:v>
                </c:pt>
                <c:pt idx="8">
                  <c:v>22.0</c:v>
                </c:pt>
                <c:pt idx="9">
                  <c:v>23.0</c:v>
                </c:pt>
                <c:pt idx="10">
                  <c:v>24.0</c:v>
                </c:pt>
                <c:pt idx="11">
                  <c:v>25.0</c:v>
                </c:pt>
                <c:pt idx="12">
                  <c:v>26.0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</c:numCache>
            </c:numRef>
          </c:cat>
          <c:val>
            <c:numRef>
              <c:f>Sheet1!$C$2:$C$18</c:f>
              <c:numCache>
                <c:formatCode>0.00%</c:formatCode>
                <c:ptCount val="17"/>
                <c:pt idx="0">
                  <c:v>0.039383</c:v>
                </c:pt>
                <c:pt idx="1">
                  <c:v>0.236215</c:v>
                </c:pt>
                <c:pt idx="2">
                  <c:v>0.215023</c:v>
                </c:pt>
                <c:pt idx="3">
                  <c:v>0.158573</c:v>
                </c:pt>
                <c:pt idx="4">
                  <c:v>0.101033</c:v>
                </c:pt>
                <c:pt idx="5">
                  <c:v>0.076706</c:v>
                </c:pt>
                <c:pt idx="6">
                  <c:v>0.055215</c:v>
                </c:pt>
                <c:pt idx="7">
                  <c:v>0.029811</c:v>
                </c:pt>
                <c:pt idx="8">
                  <c:v>0.028238</c:v>
                </c:pt>
                <c:pt idx="9">
                  <c:v>0.024731</c:v>
                </c:pt>
                <c:pt idx="10">
                  <c:v>0.014078</c:v>
                </c:pt>
                <c:pt idx="11">
                  <c:v>0.005675</c:v>
                </c:pt>
                <c:pt idx="12">
                  <c:v>0.002947</c:v>
                </c:pt>
                <c:pt idx="13">
                  <c:v>0.003678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092904"/>
        <c:axId val="2128090296"/>
      </c:barChart>
      <c:catAx>
        <c:axId val="2128092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Length class, inches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090296"/>
        <c:crosses val="autoZero"/>
        <c:auto val="1"/>
        <c:lblAlgn val="ctr"/>
        <c:lblOffset val="100"/>
        <c:noMultiLvlLbl val="0"/>
      </c:catAx>
      <c:valAx>
        <c:axId val="212809029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8092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0.491819</c:v>
                </c:pt>
                <c:pt idx="1">
                  <c:v>0.191209</c:v>
                </c:pt>
                <c:pt idx="2">
                  <c:v>0.101059</c:v>
                </c:pt>
                <c:pt idx="3">
                  <c:v>0.068335</c:v>
                </c:pt>
                <c:pt idx="4">
                  <c:v>0.048444</c:v>
                </c:pt>
                <c:pt idx="5">
                  <c:v>0.030799</c:v>
                </c:pt>
                <c:pt idx="6">
                  <c:v>0.018287</c:v>
                </c:pt>
                <c:pt idx="7">
                  <c:v>0.016041</c:v>
                </c:pt>
                <c:pt idx="8">
                  <c:v>0.010908</c:v>
                </c:pt>
                <c:pt idx="9">
                  <c:v>0.023099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0.252174</c:v>
                </c:pt>
                <c:pt idx="1">
                  <c:v>0.142609</c:v>
                </c:pt>
                <c:pt idx="2">
                  <c:v>0.09913</c:v>
                </c:pt>
                <c:pt idx="3">
                  <c:v>0.125217</c:v>
                </c:pt>
                <c:pt idx="4">
                  <c:v>0.097391</c:v>
                </c:pt>
                <c:pt idx="5">
                  <c:v>0.052174</c:v>
                </c:pt>
                <c:pt idx="6">
                  <c:v>0.043478</c:v>
                </c:pt>
                <c:pt idx="7">
                  <c:v>0.062609</c:v>
                </c:pt>
                <c:pt idx="8">
                  <c:v>0.046957</c:v>
                </c:pt>
                <c:pt idx="9">
                  <c:v>0.078261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386184"/>
        <c:axId val="2110385064"/>
      </c:barChart>
      <c:catAx>
        <c:axId val="2110386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per angler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385064"/>
        <c:crosses val="autoZero"/>
        <c:auto val="1"/>
        <c:lblAlgn val="ctr"/>
        <c:lblOffset val="100"/>
        <c:noMultiLvlLbl val="0"/>
      </c:catAx>
      <c:valAx>
        <c:axId val="2110385064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386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1">
                  <c:v>4.841</c:v>
                </c:pt>
                <c:pt idx="2">
                  <c:v>4.782</c:v>
                </c:pt>
                <c:pt idx="3">
                  <c:v>5.086</c:v>
                </c:pt>
                <c:pt idx="4">
                  <c:v>5.176</c:v>
                </c:pt>
                <c:pt idx="5">
                  <c:v>5.338</c:v>
                </c:pt>
                <c:pt idx="6">
                  <c:v>5.557999999999994</c:v>
                </c:pt>
                <c:pt idx="7">
                  <c:v>5.433</c:v>
                </c:pt>
                <c:pt idx="8">
                  <c:v>5.686999999999998</c:v>
                </c:pt>
                <c:pt idx="9">
                  <c:v>5.63</c:v>
                </c:pt>
                <c:pt idx="10">
                  <c:v>5.85</c:v>
                </c:pt>
                <c:pt idx="11">
                  <c:v>5.726</c:v>
                </c:pt>
                <c:pt idx="12">
                  <c:v>6.037</c:v>
                </c:pt>
                <c:pt idx="13">
                  <c:v>5.779</c:v>
                </c:pt>
                <c:pt idx="14">
                  <c:v>5.897999999999992</c:v>
                </c:pt>
                <c:pt idx="15">
                  <c:v>5.915</c:v>
                </c:pt>
                <c:pt idx="16">
                  <c:v>6.192999999999992</c:v>
                </c:pt>
                <c:pt idx="17">
                  <c:v>6.2</c:v>
                </c:pt>
                <c:pt idx="18">
                  <c:v>6.407</c:v>
                </c:pt>
                <c:pt idx="19">
                  <c:v>6.486</c:v>
                </c:pt>
                <c:pt idx="20">
                  <c:v>6.526999999999997</c:v>
                </c:pt>
                <c:pt idx="21">
                  <c:v>6.572</c:v>
                </c:pt>
                <c:pt idx="22">
                  <c:v>6.668999999999991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1">
                  <c:v>5.197999999999991</c:v>
                </c:pt>
                <c:pt idx="2">
                  <c:v>5.517999999999994</c:v>
                </c:pt>
                <c:pt idx="3">
                  <c:v>5.619999999999996</c:v>
                </c:pt>
                <c:pt idx="4">
                  <c:v>5.534</c:v>
                </c:pt>
                <c:pt idx="5">
                  <c:v>5.524999999999991</c:v>
                </c:pt>
                <c:pt idx="6">
                  <c:v>5.721</c:v>
                </c:pt>
                <c:pt idx="7">
                  <c:v>5.605999999999994</c:v>
                </c:pt>
                <c:pt idx="8">
                  <c:v>5.718</c:v>
                </c:pt>
                <c:pt idx="9">
                  <c:v>5.761999999999999</c:v>
                </c:pt>
                <c:pt idx="10">
                  <c:v>5.739</c:v>
                </c:pt>
                <c:pt idx="11">
                  <c:v>5.819</c:v>
                </c:pt>
                <c:pt idx="12">
                  <c:v>6.177999999999995</c:v>
                </c:pt>
                <c:pt idx="13">
                  <c:v>6.24</c:v>
                </c:pt>
                <c:pt idx="14">
                  <c:v>6.248</c:v>
                </c:pt>
                <c:pt idx="15">
                  <c:v>6.336</c:v>
                </c:pt>
                <c:pt idx="16">
                  <c:v>6.266999999999999</c:v>
                </c:pt>
                <c:pt idx="17">
                  <c:v>6.537</c:v>
                </c:pt>
                <c:pt idx="18">
                  <c:v>6.405</c:v>
                </c:pt>
                <c:pt idx="19">
                  <c:v>6.475</c:v>
                </c:pt>
                <c:pt idx="20">
                  <c:v>6.734</c:v>
                </c:pt>
                <c:pt idx="21">
                  <c:v>6.739</c:v>
                </c:pt>
                <c:pt idx="22">
                  <c:v>6.722999999999994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</c:numCache>
            </c:numRef>
          </c:cat>
          <c:val>
            <c:numRef>
              <c:f>Sheet1!$D$2:$D$24</c:f>
              <c:numCache>
                <c:formatCode>General</c:formatCode>
                <c:ptCount val="23"/>
                <c:pt idx="1">
                  <c:v>5.528999999999995</c:v>
                </c:pt>
                <c:pt idx="2">
                  <c:v>5.544</c:v>
                </c:pt>
                <c:pt idx="3">
                  <c:v>5.304999999999992</c:v>
                </c:pt>
                <c:pt idx="4">
                  <c:v>5.601999999999998</c:v>
                </c:pt>
                <c:pt idx="5">
                  <c:v>5.668999999999991</c:v>
                </c:pt>
                <c:pt idx="6">
                  <c:v>5.701</c:v>
                </c:pt>
                <c:pt idx="7">
                  <c:v>5.951</c:v>
                </c:pt>
                <c:pt idx="8">
                  <c:v>6.049</c:v>
                </c:pt>
                <c:pt idx="9">
                  <c:v>5.957</c:v>
                </c:pt>
                <c:pt idx="10">
                  <c:v>5.984</c:v>
                </c:pt>
                <c:pt idx="11">
                  <c:v>6.017999999999994</c:v>
                </c:pt>
                <c:pt idx="12">
                  <c:v>6.357999999999992</c:v>
                </c:pt>
                <c:pt idx="13">
                  <c:v>6.319</c:v>
                </c:pt>
                <c:pt idx="14">
                  <c:v>6.461</c:v>
                </c:pt>
                <c:pt idx="15">
                  <c:v>6.612999999999991</c:v>
                </c:pt>
                <c:pt idx="16">
                  <c:v>6.467</c:v>
                </c:pt>
                <c:pt idx="17">
                  <c:v>6.214999999999995</c:v>
                </c:pt>
                <c:pt idx="18">
                  <c:v>6.604999999999991</c:v>
                </c:pt>
                <c:pt idx="19">
                  <c:v>6.494</c:v>
                </c:pt>
                <c:pt idx="20">
                  <c:v>6.896999999999998</c:v>
                </c:pt>
                <c:pt idx="21">
                  <c:v>6.692999999999992</c:v>
                </c:pt>
                <c:pt idx="22">
                  <c:v>6.876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</c:numCache>
            </c:numRef>
          </c:cat>
          <c:val>
            <c:numRef>
              <c:f>Sheet1!$E$2:$E$24</c:f>
              <c:numCache>
                <c:formatCode>General</c:formatCode>
                <c:ptCount val="23"/>
                <c:pt idx="1">
                  <c:v>5.706</c:v>
                </c:pt>
                <c:pt idx="2">
                  <c:v>5.656999999999995</c:v>
                </c:pt>
                <c:pt idx="3">
                  <c:v>5.24</c:v>
                </c:pt>
                <c:pt idx="4">
                  <c:v>5.456</c:v>
                </c:pt>
                <c:pt idx="5">
                  <c:v>5.471</c:v>
                </c:pt>
                <c:pt idx="6">
                  <c:v>5.207</c:v>
                </c:pt>
                <c:pt idx="7">
                  <c:v>5.458</c:v>
                </c:pt>
                <c:pt idx="8">
                  <c:v>5.379</c:v>
                </c:pt>
                <c:pt idx="9">
                  <c:v>5.902</c:v>
                </c:pt>
                <c:pt idx="10">
                  <c:v>5.458</c:v>
                </c:pt>
                <c:pt idx="11">
                  <c:v>5.245</c:v>
                </c:pt>
                <c:pt idx="12">
                  <c:v>5.828999999999992</c:v>
                </c:pt>
                <c:pt idx="13">
                  <c:v>6.284</c:v>
                </c:pt>
                <c:pt idx="14">
                  <c:v>6.249</c:v>
                </c:pt>
                <c:pt idx="15">
                  <c:v>6.320999999999992</c:v>
                </c:pt>
                <c:pt idx="16">
                  <c:v>6.334</c:v>
                </c:pt>
                <c:pt idx="17">
                  <c:v>6.383</c:v>
                </c:pt>
                <c:pt idx="18">
                  <c:v>6.77</c:v>
                </c:pt>
                <c:pt idx="19">
                  <c:v>6.612999999999991</c:v>
                </c:pt>
                <c:pt idx="20">
                  <c:v>6.81</c:v>
                </c:pt>
                <c:pt idx="21">
                  <c:v>7.122999999999991</c:v>
                </c:pt>
                <c:pt idx="22">
                  <c:v>6.516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807624"/>
        <c:axId val="-2137900216"/>
      </c:lineChart>
      <c:catAx>
        <c:axId val="-2133807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37900216"/>
        <c:crosses val="autoZero"/>
        <c:auto val="1"/>
        <c:lblAlgn val="ctr"/>
        <c:lblOffset val="100"/>
        <c:noMultiLvlLbl val="0"/>
      </c:catAx>
      <c:valAx>
        <c:axId val="-213790021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338076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86383871133755"/>
          <c:y val="0.0372069116360455"/>
          <c:w val="0.913387756677474"/>
          <c:h val="0.837875230873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Gigging Ban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2.9840540229323</c:v>
                </c:pt>
                <c:pt idx="1">
                  <c:v>2.075084824900268</c:v>
                </c:pt>
                <c:pt idx="2">
                  <c:v>2.586518637817</c:v>
                </c:pt>
                <c:pt idx="3">
                  <c:v>3.431879019422575</c:v>
                </c:pt>
                <c:pt idx="4">
                  <c:v>5.041117007096735</c:v>
                </c:pt>
                <c:pt idx="5">
                  <c:v>6.084796506996567</c:v>
                </c:pt>
                <c:pt idx="6">
                  <c:v>7.318405307648979</c:v>
                </c:pt>
                <c:pt idx="7">
                  <c:v>7.03392049568344</c:v>
                </c:pt>
                <c:pt idx="8">
                  <c:v>7.572436363579</c:v>
                </c:pt>
                <c:pt idx="9">
                  <c:v>14.1472830004748</c:v>
                </c:pt>
                <c:pt idx="10">
                  <c:v>28.02792557176951</c:v>
                </c:pt>
                <c:pt idx="11">
                  <c:v>13.6965792416788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Gigging Ban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4.81</c:v>
                </c:pt>
                <c:pt idx="1">
                  <c:v>3.66</c:v>
                </c:pt>
                <c:pt idx="2">
                  <c:v>5.45</c:v>
                </c:pt>
                <c:pt idx="3">
                  <c:v>4.67</c:v>
                </c:pt>
                <c:pt idx="4">
                  <c:v>5.18</c:v>
                </c:pt>
                <c:pt idx="5">
                  <c:v>5.6</c:v>
                </c:pt>
                <c:pt idx="6">
                  <c:v>6.88</c:v>
                </c:pt>
                <c:pt idx="7">
                  <c:v>13.14</c:v>
                </c:pt>
                <c:pt idx="8">
                  <c:v>11.35</c:v>
                </c:pt>
                <c:pt idx="9">
                  <c:v>16.27</c:v>
                </c:pt>
                <c:pt idx="10">
                  <c:v>4.29</c:v>
                </c:pt>
                <c:pt idx="11">
                  <c:v>18.68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187560"/>
        <c:axId val="-2121860584"/>
      </c:barChart>
      <c:catAx>
        <c:axId val="-21221875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5875">
            <a:solidFill>
              <a:schemeClr val="bg2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860584"/>
        <c:crosses val="autoZero"/>
        <c:auto val="1"/>
        <c:lblAlgn val="ctr"/>
        <c:lblOffset val="100"/>
        <c:noMultiLvlLbl val="0"/>
      </c:catAx>
      <c:valAx>
        <c:axId val="-2121860584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alpha val="5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5875">
            <a:solidFill>
              <a:schemeClr val="bg2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21875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912575266327"/>
          <c:y val="0.200898464080879"/>
          <c:w val="0.637957516339869"/>
          <c:h val="0.07996573344998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0.53437021</c:v>
                </c:pt>
                <c:pt idx="1">
                  <c:v>0.62668818</c:v>
                </c:pt>
                <c:pt idx="2">
                  <c:v>0.4358995</c:v>
                </c:pt>
                <c:pt idx="3">
                  <c:v>0.62214142</c:v>
                </c:pt>
                <c:pt idx="4">
                  <c:v>0.958352</c:v>
                </c:pt>
                <c:pt idx="5">
                  <c:v>0.70267542</c:v>
                </c:pt>
                <c:pt idx="6">
                  <c:v>0.75267573</c:v>
                </c:pt>
                <c:pt idx="7">
                  <c:v>0.57907567</c:v>
                </c:pt>
                <c:pt idx="8">
                  <c:v>0.47961362</c:v>
                </c:pt>
                <c:pt idx="9">
                  <c:v>0.80065261</c:v>
                </c:pt>
                <c:pt idx="10">
                  <c:v>0.82979399</c:v>
                </c:pt>
                <c:pt idx="11">
                  <c:v>0.63560864</c:v>
                </c:pt>
                <c:pt idx="12">
                  <c:v>0.62541257</c:v>
                </c:pt>
                <c:pt idx="13">
                  <c:v>0.54518745</c:v>
                </c:pt>
                <c:pt idx="14">
                  <c:v>0.4390433</c:v>
                </c:pt>
                <c:pt idx="15">
                  <c:v>0.41633789</c:v>
                </c:pt>
                <c:pt idx="16">
                  <c:v>0.61698842</c:v>
                </c:pt>
                <c:pt idx="17">
                  <c:v>0.66798744</c:v>
                </c:pt>
                <c:pt idx="18">
                  <c:v>0.56433889</c:v>
                </c:pt>
                <c:pt idx="19">
                  <c:v>0.72717303</c:v>
                </c:pt>
                <c:pt idx="20">
                  <c:v>0.55449364</c:v>
                </c:pt>
                <c:pt idx="21">
                  <c:v>0.44560525</c:v>
                </c:pt>
                <c:pt idx="22">
                  <c:v>0.57386925</c:v>
                </c:pt>
                <c:pt idx="23">
                  <c:v>0.36898647</c:v>
                </c:pt>
                <c:pt idx="24">
                  <c:v>0.35762465</c:v>
                </c:pt>
                <c:pt idx="25">
                  <c:v>0.90434448</c:v>
                </c:pt>
                <c:pt idx="26">
                  <c:v>0.96780506</c:v>
                </c:pt>
                <c:pt idx="27">
                  <c:v>0.46222757</c:v>
                </c:pt>
                <c:pt idx="28">
                  <c:v>0.7604372</c:v>
                </c:pt>
                <c:pt idx="29">
                  <c:v>0.6553734</c:v>
                </c:pt>
                <c:pt idx="30">
                  <c:v>0.63327331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1.30117954</c:v>
                </c:pt>
                <c:pt idx="2">
                  <c:v>0.6960216</c:v>
                </c:pt>
                <c:pt idx="3">
                  <c:v>1.40135559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</c:v>
                </c:pt>
                <c:pt idx="9">
                  <c:v>1.93645496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1.90294646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1.39759431</c:v>
                </c:pt>
                <c:pt idx="16">
                  <c:v>0.9302237</c:v>
                </c:pt>
                <c:pt idx="17">
                  <c:v>1.1742071</c:v>
                </c:pt>
                <c:pt idx="18">
                  <c:v>0.90815306</c:v>
                </c:pt>
                <c:pt idx="19">
                  <c:v>1.51344195</c:v>
                </c:pt>
                <c:pt idx="20">
                  <c:v>0.87842427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</c:v>
                </c:pt>
                <c:pt idx="24">
                  <c:v>0.76477987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</c:v>
                </c:pt>
                <c:pt idx="28">
                  <c:v>0.8592257</c:v>
                </c:pt>
                <c:pt idx="29">
                  <c:v>1.23456</c:v>
                </c:pt>
                <c:pt idx="30">
                  <c:v>1.21071708</c:v>
                </c:pt>
                <c:pt idx="31" formatCode="0.000">
                  <c:v>1.519047847722796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662184"/>
        <c:axId val="2110665544"/>
      </c:lineChart>
      <c:catAx>
        <c:axId val="211066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665544"/>
        <c:crosses val="autoZero"/>
        <c:auto val="1"/>
        <c:lblAlgn val="ctr"/>
        <c:lblOffset val="100"/>
        <c:noMultiLvlLbl val="0"/>
      </c:catAx>
      <c:valAx>
        <c:axId val="2110665544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662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0.53437021</c:v>
                </c:pt>
                <c:pt idx="1">
                  <c:v>0.62668818</c:v>
                </c:pt>
                <c:pt idx="2">
                  <c:v>0.4358995</c:v>
                </c:pt>
                <c:pt idx="3">
                  <c:v>0.62214142</c:v>
                </c:pt>
                <c:pt idx="4">
                  <c:v>0.958352</c:v>
                </c:pt>
                <c:pt idx="5">
                  <c:v>0.70267542</c:v>
                </c:pt>
                <c:pt idx="6">
                  <c:v>0.75267573</c:v>
                </c:pt>
                <c:pt idx="7">
                  <c:v>0.57907567</c:v>
                </c:pt>
                <c:pt idx="8">
                  <c:v>0.47961362</c:v>
                </c:pt>
                <c:pt idx="9">
                  <c:v>0.80065261</c:v>
                </c:pt>
                <c:pt idx="10">
                  <c:v>0.82979399</c:v>
                </c:pt>
                <c:pt idx="11">
                  <c:v>0.63560864</c:v>
                </c:pt>
                <c:pt idx="12">
                  <c:v>0.62541257</c:v>
                </c:pt>
                <c:pt idx="13">
                  <c:v>0.54518745</c:v>
                </c:pt>
                <c:pt idx="14">
                  <c:v>0.4390433</c:v>
                </c:pt>
                <c:pt idx="15">
                  <c:v>0.41633789</c:v>
                </c:pt>
                <c:pt idx="16">
                  <c:v>0.61698842</c:v>
                </c:pt>
                <c:pt idx="17">
                  <c:v>0.66798744</c:v>
                </c:pt>
                <c:pt idx="18">
                  <c:v>0.56433889</c:v>
                </c:pt>
                <c:pt idx="19">
                  <c:v>0.72717303</c:v>
                </c:pt>
                <c:pt idx="20">
                  <c:v>0.55449364</c:v>
                </c:pt>
                <c:pt idx="21">
                  <c:v>0.44560525</c:v>
                </c:pt>
                <c:pt idx="22">
                  <c:v>0.57386925</c:v>
                </c:pt>
                <c:pt idx="23">
                  <c:v>0.36898647</c:v>
                </c:pt>
                <c:pt idx="24">
                  <c:v>0.35762465</c:v>
                </c:pt>
                <c:pt idx="25">
                  <c:v>0.90434448</c:v>
                </c:pt>
                <c:pt idx="26">
                  <c:v>0.96780506</c:v>
                </c:pt>
                <c:pt idx="27">
                  <c:v>0.46222757</c:v>
                </c:pt>
                <c:pt idx="28">
                  <c:v>0.7604372</c:v>
                </c:pt>
                <c:pt idx="29">
                  <c:v>0.6553734</c:v>
                </c:pt>
                <c:pt idx="30">
                  <c:v>0.63327331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1.30117954</c:v>
                </c:pt>
                <c:pt idx="2">
                  <c:v>0.6960216</c:v>
                </c:pt>
                <c:pt idx="3">
                  <c:v>1.40135559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</c:v>
                </c:pt>
                <c:pt idx="9">
                  <c:v>1.93645496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1.90294646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1.39759431</c:v>
                </c:pt>
                <c:pt idx="16">
                  <c:v>0.9302237</c:v>
                </c:pt>
                <c:pt idx="17">
                  <c:v>1.1742071</c:v>
                </c:pt>
                <c:pt idx="18">
                  <c:v>0.90815306</c:v>
                </c:pt>
                <c:pt idx="19">
                  <c:v>1.51344195</c:v>
                </c:pt>
                <c:pt idx="20">
                  <c:v>0.87842427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</c:v>
                </c:pt>
                <c:pt idx="24">
                  <c:v>0.76477987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</c:v>
                </c:pt>
                <c:pt idx="28">
                  <c:v>0.8592257</c:v>
                </c:pt>
                <c:pt idx="29">
                  <c:v>1.23456</c:v>
                </c:pt>
                <c:pt idx="30">
                  <c:v>1.21071708</c:v>
                </c:pt>
                <c:pt idx="31" formatCode="0.000">
                  <c:v>1.519047847722796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598152"/>
        <c:axId val="2110589800"/>
      </c:lineChart>
      <c:catAx>
        <c:axId val="2110598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589800"/>
        <c:crosses val="autoZero"/>
        <c:auto val="1"/>
        <c:lblAlgn val="ctr"/>
        <c:lblOffset val="100"/>
        <c:noMultiLvlLbl val="0"/>
      </c:catAx>
      <c:valAx>
        <c:axId val="2110589800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598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0.53437021</c:v>
                </c:pt>
                <c:pt idx="1">
                  <c:v>0.62668818</c:v>
                </c:pt>
                <c:pt idx="2">
                  <c:v>0.4358995</c:v>
                </c:pt>
                <c:pt idx="3">
                  <c:v>0.62214142</c:v>
                </c:pt>
                <c:pt idx="4">
                  <c:v>0.958352</c:v>
                </c:pt>
                <c:pt idx="5">
                  <c:v>0.70267542</c:v>
                </c:pt>
                <c:pt idx="6">
                  <c:v>0.75267573</c:v>
                </c:pt>
                <c:pt idx="7">
                  <c:v>0.57907567</c:v>
                </c:pt>
                <c:pt idx="8">
                  <c:v>0.47961362</c:v>
                </c:pt>
                <c:pt idx="9">
                  <c:v>0.80065261</c:v>
                </c:pt>
                <c:pt idx="10">
                  <c:v>0.82979399</c:v>
                </c:pt>
                <c:pt idx="11">
                  <c:v>0.63560864</c:v>
                </c:pt>
                <c:pt idx="12">
                  <c:v>0.62541257</c:v>
                </c:pt>
                <c:pt idx="13">
                  <c:v>0.54518745</c:v>
                </c:pt>
                <c:pt idx="14">
                  <c:v>0.4390433</c:v>
                </c:pt>
                <c:pt idx="15">
                  <c:v>0.41633789</c:v>
                </c:pt>
                <c:pt idx="16">
                  <c:v>0.61698842</c:v>
                </c:pt>
                <c:pt idx="17">
                  <c:v>0.66798744</c:v>
                </c:pt>
                <c:pt idx="18">
                  <c:v>0.56433889</c:v>
                </c:pt>
                <c:pt idx="19">
                  <c:v>0.72717303</c:v>
                </c:pt>
                <c:pt idx="20">
                  <c:v>0.55449364</c:v>
                </c:pt>
                <c:pt idx="21">
                  <c:v>0.44560525</c:v>
                </c:pt>
                <c:pt idx="22">
                  <c:v>0.57386925</c:v>
                </c:pt>
                <c:pt idx="23">
                  <c:v>0.36898647</c:v>
                </c:pt>
                <c:pt idx="24">
                  <c:v>0.35762465</c:v>
                </c:pt>
                <c:pt idx="25">
                  <c:v>0.90434448</c:v>
                </c:pt>
                <c:pt idx="26">
                  <c:v>0.96780506</c:v>
                </c:pt>
                <c:pt idx="27">
                  <c:v>0.46222757</c:v>
                </c:pt>
                <c:pt idx="28">
                  <c:v>0.7604372</c:v>
                </c:pt>
                <c:pt idx="29">
                  <c:v>0.6553734</c:v>
                </c:pt>
                <c:pt idx="30">
                  <c:v>0.63327331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1.30117954</c:v>
                </c:pt>
                <c:pt idx="2">
                  <c:v>0.6960216</c:v>
                </c:pt>
                <c:pt idx="3">
                  <c:v>1.40135559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</c:v>
                </c:pt>
                <c:pt idx="9">
                  <c:v>1.93645496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1.90294646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1.39759431</c:v>
                </c:pt>
                <c:pt idx="16">
                  <c:v>0.9302237</c:v>
                </c:pt>
                <c:pt idx="17">
                  <c:v>1.1742071</c:v>
                </c:pt>
                <c:pt idx="18">
                  <c:v>0.90815306</c:v>
                </c:pt>
                <c:pt idx="19">
                  <c:v>1.51344195</c:v>
                </c:pt>
                <c:pt idx="20">
                  <c:v>0.87842427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</c:v>
                </c:pt>
                <c:pt idx="24">
                  <c:v>0.76477987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</c:v>
                </c:pt>
                <c:pt idx="28">
                  <c:v>0.8592257</c:v>
                </c:pt>
                <c:pt idx="29">
                  <c:v>1.23456</c:v>
                </c:pt>
                <c:pt idx="30">
                  <c:v>1.21071708</c:v>
                </c:pt>
                <c:pt idx="31" formatCode="0.000">
                  <c:v>1.519047847722796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535144"/>
        <c:axId val="2110538520"/>
      </c:lineChart>
      <c:catAx>
        <c:axId val="2110535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538520"/>
        <c:crosses val="autoZero"/>
        <c:auto val="1"/>
        <c:lblAlgn val="ctr"/>
        <c:lblOffset val="100"/>
        <c:noMultiLvlLbl val="0"/>
      </c:catAx>
      <c:valAx>
        <c:axId val="2110538520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5351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0.96780506</c:v>
                </c:pt>
                <c:pt idx="1">
                  <c:v>0.46222757</c:v>
                </c:pt>
                <c:pt idx="2">
                  <c:v>0.7604372</c:v>
                </c:pt>
                <c:pt idx="3">
                  <c:v>0.6553734</c:v>
                </c:pt>
                <c:pt idx="4">
                  <c:v>0.63327331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1.19331465</c:v>
                </c:pt>
                <c:pt idx="1">
                  <c:v>1.06789887</c:v>
                </c:pt>
                <c:pt idx="2">
                  <c:v>0.8592257</c:v>
                </c:pt>
                <c:pt idx="3">
                  <c:v>1.23456</c:v>
                </c:pt>
                <c:pt idx="4">
                  <c:v>1.21071708</c:v>
                </c:pt>
                <c:pt idx="5" formatCode="0.000">
                  <c:v>1.519047847722796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455816"/>
        <c:axId val="2110459192"/>
      </c:lineChart>
      <c:catAx>
        <c:axId val="2110455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459192"/>
        <c:crosses val="autoZero"/>
        <c:auto val="1"/>
        <c:lblAlgn val="ctr"/>
        <c:lblOffset val="100"/>
        <c:noMultiLvlLbl val="0"/>
      </c:catAx>
      <c:valAx>
        <c:axId val="211045919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4558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70647.0</c:v>
                </c:pt>
                <c:pt idx="1">
                  <c:v>117232.0</c:v>
                </c:pt>
                <c:pt idx="2">
                  <c:v>130312.0</c:v>
                </c:pt>
                <c:pt idx="3">
                  <c:v>155726.0</c:v>
                </c:pt>
                <c:pt idx="4">
                  <c:v>153251.0</c:v>
                </c:pt>
                <c:pt idx="5">
                  <c:v>79769.0</c:v>
                </c:pt>
                <c:pt idx="6">
                  <c:v>36649.0</c:v>
                </c:pt>
                <c:pt idx="7">
                  <c:v>61156.0</c:v>
                </c:pt>
                <c:pt idx="8">
                  <c:v>110698.0</c:v>
                </c:pt>
                <c:pt idx="9">
                  <c:v>112019.0</c:v>
                </c:pt>
                <c:pt idx="10">
                  <c:v>100301.0</c:v>
                </c:pt>
                <c:pt idx="11">
                  <c:v>90937.0</c:v>
                </c:pt>
                <c:pt idx="12">
                  <c:v>86028.0</c:v>
                </c:pt>
                <c:pt idx="13">
                  <c:v>65005.0</c:v>
                </c:pt>
                <c:pt idx="14">
                  <c:v>60362.0</c:v>
                </c:pt>
                <c:pt idx="15">
                  <c:v>79605.0</c:v>
                </c:pt>
                <c:pt idx="16">
                  <c:v>78866.0</c:v>
                </c:pt>
                <c:pt idx="17">
                  <c:v>88460.0</c:v>
                </c:pt>
                <c:pt idx="18">
                  <c:v>63830.0</c:v>
                </c:pt>
                <c:pt idx="19">
                  <c:v>76668.0</c:v>
                </c:pt>
                <c:pt idx="20">
                  <c:v>117700.0</c:v>
                </c:pt>
                <c:pt idx="21">
                  <c:v>72740.0</c:v>
                </c:pt>
                <c:pt idx="22">
                  <c:v>77107.0</c:v>
                </c:pt>
                <c:pt idx="23">
                  <c:v>56580.0</c:v>
                </c:pt>
                <c:pt idx="24">
                  <c:v>69044.0</c:v>
                </c:pt>
                <c:pt idx="25">
                  <c:v>94166.0</c:v>
                </c:pt>
                <c:pt idx="26">
                  <c:v>59769.0</c:v>
                </c:pt>
                <c:pt idx="27">
                  <c:v>102945.0</c:v>
                </c:pt>
                <c:pt idx="28">
                  <c:v>74200.0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21057.0</c:v>
                </c:pt>
                <c:pt idx="1">
                  <c:v>32451.0</c:v>
                </c:pt>
                <c:pt idx="2">
                  <c:v>24685.0</c:v>
                </c:pt>
                <c:pt idx="3">
                  <c:v>31127.0</c:v>
                </c:pt>
                <c:pt idx="4">
                  <c:v>22815.0</c:v>
                </c:pt>
                <c:pt idx="5">
                  <c:v>28399.0</c:v>
                </c:pt>
                <c:pt idx="6">
                  <c:v>13256.0</c:v>
                </c:pt>
                <c:pt idx="7">
                  <c:v>30277.0</c:v>
                </c:pt>
                <c:pt idx="8">
                  <c:v>40752.0</c:v>
                </c:pt>
                <c:pt idx="9">
                  <c:v>59323.0</c:v>
                </c:pt>
                <c:pt idx="10">
                  <c:v>27316.0</c:v>
                </c:pt>
                <c:pt idx="11">
                  <c:v>29035.0</c:v>
                </c:pt>
                <c:pt idx="12">
                  <c:v>32972.0</c:v>
                </c:pt>
                <c:pt idx="13">
                  <c:v>60583.0</c:v>
                </c:pt>
                <c:pt idx="14">
                  <c:v>30581.0</c:v>
                </c:pt>
                <c:pt idx="15">
                  <c:v>39605.0</c:v>
                </c:pt>
                <c:pt idx="16">
                  <c:v>69834.0</c:v>
                </c:pt>
                <c:pt idx="17">
                  <c:v>29994.0</c:v>
                </c:pt>
                <c:pt idx="18">
                  <c:v>47536.0</c:v>
                </c:pt>
                <c:pt idx="19">
                  <c:v>47886.0</c:v>
                </c:pt>
                <c:pt idx="20">
                  <c:v>46613.0</c:v>
                </c:pt>
                <c:pt idx="21">
                  <c:v>42608.0</c:v>
                </c:pt>
                <c:pt idx="22">
                  <c:v>23263.0</c:v>
                </c:pt>
                <c:pt idx="23">
                  <c:v>65294.0</c:v>
                </c:pt>
                <c:pt idx="24">
                  <c:v>28393.0</c:v>
                </c:pt>
                <c:pt idx="25">
                  <c:v>30417.0</c:v>
                </c:pt>
                <c:pt idx="26">
                  <c:v>20532.0</c:v>
                </c:pt>
                <c:pt idx="27">
                  <c:v>83405.0</c:v>
                </c:pt>
                <c:pt idx="28">
                  <c:v>30656.0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131640"/>
        <c:axId val="2110134936"/>
      </c:lineChart>
      <c:catAx>
        <c:axId val="211013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134936"/>
        <c:crosses val="autoZero"/>
        <c:auto val="1"/>
        <c:lblAlgn val="ctr"/>
        <c:lblOffset val="100"/>
        <c:noMultiLvlLbl val="0"/>
      </c:catAx>
      <c:valAx>
        <c:axId val="211013493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10131640"/>
        <c:crosses val="autoZero"/>
        <c:crossBetween val="between"/>
        <c:majorUnit val="40000.0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0.14146678</c:v>
                </c:pt>
                <c:pt idx="1">
                  <c:v>0.0957261300000001</c:v>
                </c:pt>
                <c:pt idx="2">
                  <c:v>0.08288028</c:v>
                </c:pt>
                <c:pt idx="3">
                  <c:v>0.10905275</c:v>
                </c:pt>
                <c:pt idx="4">
                  <c:v>0.0939323000000002</c:v>
                </c:pt>
                <c:pt idx="5">
                  <c:v>0.09200133</c:v>
                </c:pt>
                <c:pt idx="6">
                  <c:v>0.0888962600000002</c:v>
                </c:pt>
                <c:pt idx="7">
                  <c:v>0.0800218600000002</c:v>
                </c:pt>
                <c:pt idx="8">
                  <c:v>0.0931909200000002</c:v>
                </c:pt>
                <c:pt idx="9">
                  <c:v>0.0850988900000002</c:v>
                </c:pt>
                <c:pt idx="10">
                  <c:v>0.07824792</c:v>
                </c:pt>
                <c:pt idx="11">
                  <c:v>0.0677230400000001</c:v>
                </c:pt>
                <c:pt idx="12">
                  <c:v>0.06287874</c:v>
                </c:pt>
                <c:pt idx="13">
                  <c:v>0.0521169000000001</c:v>
                </c:pt>
                <c:pt idx="14">
                  <c:v>0.0529813300000001</c:v>
                </c:pt>
                <c:pt idx="15">
                  <c:v>0.0562499299999999</c:v>
                </c:pt>
                <c:pt idx="16">
                  <c:v>0.0448422600000001</c:v>
                </c:pt>
                <c:pt idx="17">
                  <c:v>0.0843905700000001</c:v>
                </c:pt>
                <c:pt idx="18">
                  <c:v>0.0677054600000001</c:v>
                </c:pt>
                <c:pt idx="19">
                  <c:v>0.04804891</c:v>
                </c:pt>
                <c:pt idx="20">
                  <c:v>0.06255505</c:v>
                </c:pt>
                <c:pt idx="21">
                  <c:v>0.04678108</c:v>
                </c:pt>
                <c:pt idx="22">
                  <c:v>0.0644697000000001</c:v>
                </c:pt>
                <c:pt idx="23">
                  <c:v>0.04387684</c:v>
                </c:pt>
                <c:pt idx="24">
                  <c:v>0.03993918</c:v>
                </c:pt>
                <c:pt idx="25">
                  <c:v>0.02925425</c:v>
                </c:pt>
                <c:pt idx="26">
                  <c:v>0.0539604900000001</c:v>
                </c:pt>
                <c:pt idx="27">
                  <c:v>0.0455766800000001</c:v>
                </c:pt>
                <c:pt idx="28">
                  <c:v>0.04640038</c:v>
                </c:pt>
                <c:pt idx="29">
                  <c:v>0.0897443500000002</c:v>
                </c:pt>
                <c:pt idx="30">
                  <c:v>0.06663704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0.07252908</c:v>
                </c:pt>
                <c:pt idx="1">
                  <c:v>0.06896774</c:v>
                </c:pt>
                <c:pt idx="2">
                  <c:v>0.04569787</c:v>
                </c:pt>
                <c:pt idx="3">
                  <c:v>0.0700534100000001</c:v>
                </c:pt>
                <c:pt idx="4">
                  <c:v>0.0623704100000001</c:v>
                </c:pt>
                <c:pt idx="5">
                  <c:v>0.04753847</c:v>
                </c:pt>
                <c:pt idx="6">
                  <c:v>0.0449374200000001</c:v>
                </c:pt>
                <c:pt idx="7">
                  <c:v>0.03811061</c:v>
                </c:pt>
                <c:pt idx="8">
                  <c:v>0.034185</c:v>
                </c:pt>
                <c:pt idx="9">
                  <c:v>0.0680067000000001</c:v>
                </c:pt>
                <c:pt idx="10">
                  <c:v>0.0361732400000001</c:v>
                </c:pt>
                <c:pt idx="11">
                  <c:v>0.02924112</c:v>
                </c:pt>
                <c:pt idx="12">
                  <c:v>0.02815973</c:v>
                </c:pt>
                <c:pt idx="13">
                  <c:v>0.02482496</c:v>
                </c:pt>
                <c:pt idx="14">
                  <c:v>0.0412864900000001</c:v>
                </c:pt>
                <c:pt idx="15">
                  <c:v>0.0368840100000001</c:v>
                </c:pt>
                <c:pt idx="16">
                  <c:v>0.05052991</c:v>
                </c:pt>
                <c:pt idx="17">
                  <c:v>0.03416406</c:v>
                </c:pt>
                <c:pt idx="18">
                  <c:v>0.03946065</c:v>
                </c:pt>
                <c:pt idx="19">
                  <c:v>0.0276033100000001</c:v>
                </c:pt>
                <c:pt idx="20">
                  <c:v>0.04143325</c:v>
                </c:pt>
                <c:pt idx="21">
                  <c:v>0.04067146</c:v>
                </c:pt>
                <c:pt idx="22">
                  <c:v>0.03356457</c:v>
                </c:pt>
                <c:pt idx="23">
                  <c:v>0.03378019</c:v>
                </c:pt>
                <c:pt idx="24">
                  <c:v>0.02517861</c:v>
                </c:pt>
                <c:pt idx="25">
                  <c:v>0.01206286</c:v>
                </c:pt>
                <c:pt idx="26">
                  <c:v>0.0326421400000001</c:v>
                </c:pt>
                <c:pt idx="27">
                  <c:v>0.02445001</c:v>
                </c:pt>
                <c:pt idx="28">
                  <c:v>0.01713259</c:v>
                </c:pt>
                <c:pt idx="29">
                  <c:v>0.04316867</c:v>
                </c:pt>
                <c:pt idx="30">
                  <c:v>0.04190225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349272"/>
        <c:axId val="-2121295256"/>
      </c:lineChart>
      <c:catAx>
        <c:axId val="-2118349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295256"/>
        <c:crosses val="autoZero"/>
        <c:auto val="1"/>
        <c:lblAlgn val="ctr"/>
        <c:lblOffset val="100"/>
        <c:noMultiLvlLbl val="0"/>
      </c:catAx>
      <c:valAx>
        <c:axId val="-212129525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8349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cat>
            <c:numRef>
              <c:f>Sheet1!$A$2:$A$30</c:f>
              <c:numCache>
                <c:formatCode>General</c:formatCode>
                <c:ptCount val="29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484404.0</c:v>
                </c:pt>
                <c:pt idx="1">
                  <c:v>433449.0</c:v>
                </c:pt>
                <c:pt idx="2">
                  <c:v>613216.0</c:v>
                </c:pt>
                <c:pt idx="3">
                  <c:v>790181.0</c:v>
                </c:pt>
                <c:pt idx="4">
                  <c:v>684337.0</c:v>
                </c:pt>
                <c:pt idx="5">
                  <c:v>591967.0</c:v>
                </c:pt>
                <c:pt idx="6">
                  <c:v>198275.0</c:v>
                </c:pt>
                <c:pt idx="7">
                  <c:v>298217.0</c:v>
                </c:pt>
                <c:pt idx="8">
                  <c:v>632208.0</c:v>
                </c:pt>
                <c:pt idx="9">
                  <c:v>603647.0</c:v>
                </c:pt>
                <c:pt idx="10">
                  <c:v>608731.0</c:v>
                </c:pt>
                <c:pt idx="11">
                  <c:v>610304.0</c:v>
                </c:pt>
                <c:pt idx="12">
                  <c:v>552513.0</c:v>
                </c:pt>
                <c:pt idx="13">
                  <c:v>676648.0</c:v>
                </c:pt>
                <c:pt idx="14">
                  <c:v>578493.0</c:v>
                </c:pt>
                <c:pt idx="15">
                  <c:v>913396.0</c:v>
                </c:pt>
                <c:pt idx="16">
                  <c:v>677563.0</c:v>
                </c:pt>
                <c:pt idx="17">
                  <c:v>603313.0</c:v>
                </c:pt>
                <c:pt idx="18">
                  <c:v>560757.0</c:v>
                </c:pt>
                <c:pt idx="19">
                  <c:v>634981.0</c:v>
                </c:pt>
                <c:pt idx="20">
                  <c:v>635130.0</c:v>
                </c:pt>
                <c:pt idx="21">
                  <c:v>604158.0</c:v>
                </c:pt>
                <c:pt idx="22">
                  <c:v>634824.0</c:v>
                </c:pt>
                <c:pt idx="23">
                  <c:v>611831.0</c:v>
                </c:pt>
                <c:pt idx="24">
                  <c:v>577541.0</c:v>
                </c:pt>
                <c:pt idx="25">
                  <c:v>545636.0</c:v>
                </c:pt>
                <c:pt idx="26">
                  <c:v>499697.0</c:v>
                </c:pt>
                <c:pt idx="27">
                  <c:v>704935.0</c:v>
                </c:pt>
                <c:pt idx="28">
                  <c:v>596311.0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cat>
            <c:numRef>
              <c:f>Sheet1!$A$2:$A$30</c:f>
              <c:numCache>
                <c:formatCode>General</c:formatCode>
                <c:ptCount val="29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32394.0</c:v>
                </c:pt>
                <c:pt idx="1">
                  <c:v>60130.0</c:v>
                </c:pt>
                <c:pt idx="2">
                  <c:v>58128.0</c:v>
                </c:pt>
                <c:pt idx="3">
                  <c:v>90849.0</c:v>
                </c:pt>
                <c:pt idx="4">
                  <c:v>66653.0</c:v>
                </c:pt>
                <c:pt idx="5">
                  <c:v>122371.0</c:v>
                </c:pt>
                <c:pt idx="6">
                  <c:v>20394.0</c:v>
                </c:pt>
                <c:pt idx="7">
                  <c:v>75085.0</c:v>
                </c:pt>
                <c:pt idx="8">
                  <c:v>129701.0</c:v>
                </c:pt>
                <c:pt idx="9">
                  <c:v>147717.0</c:v>
                </c:pt>
                <c:pt idx="10">
                  <c:v>171150.0</c:v>
                </c:pt>
                <c:pt idx="11">
                  <c:v>176386.0</c:v>
                </c:pt>
                <c:pt idx="12">
                  <c:v>209215.0</c:v>
                </c:pt>
                <c:pt idx="13">
                  <c:v>336738.0</c:v>
                </c:pt>
                <c:pt idx="14">
                  <c:v>349678.0</c:v>
                </c:pt>
                <c:pt idx="15">
                  <c:v>369122.0</c:v>
                </c:pt>
                <c:pt idx="16">
                  <c:v>425883.0</c:v>
                </c:pt>
                <c:pt idx="17">
                  <c:v>328992.0</c:v>
                </c:pt>
                <c:pt idx="18">
                  <c:v>378694.0</c:v>
                </c:pt>
                <c:pt idx="19">
                  <c:v>289887.0</c:v>
                </c:pt>
                <c:pt idx="20">
                  <c:v>268687.0</c:v>
                </c:pt>
                <c:pt idx="21">
                  <c:v>234397.0</c:v>
                </c:pt>
                <c:pt idx="22">
                  <c:v>317366.0</c:v>
                </c:pt>
                <c:pt idx="23">
                  <c:v>280269.0</c:v>
                </c:pt>
                <c:pt idx="24">
                  <c:v>317456.0</c:v>
                </c:pt>
                <c:pt idx="25">
                  <c:v>243298.0</c:v>
                </c:pt>
                <c:pt idx="26">
                  <c:v>221606.0</c:v>
                </c:pt>
                <c:pt idx="27">
                  <c:v>414019.0</c:v>
                </c:pt>
                <c:pt idx="28">
                  <c:v>202015.0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593464"/>
        <c:axId val="-2121590168"/>
      </c:lineChart>
      <c:catAx>
        <c:axId val="-2121593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590168"/>
        <c:crosses val="autoZero"/>
        <c:auto val="1"/>
        <c:lblAlgn val="ctr"/>
        <c:lblOffset val="100"/>
        <c:noMultiLvlLbl val="0"/>
      </c:catAx>
      <c:valAx>
        <c:axId val="-2121590168"/>
        <c:scaling>
          <c:orientation val="minMax"/>
          <c:min val="0.0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593464"/>
        <c:crosses val="autoZero"/>
        <c:crossBetween val="between"/>
        <c:majorUnit val="200000.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0.33458942</c:v>
                </c:pt>
                <c:pt idx="1">
                  <c:v>0.3484253</c:v>
                </c:pt>
                <c:pt idx="2">
                  <c:v>0.24403002</c:v>
                </c:pt>
                <c:pt idx="3">
                  <c:v>0.32058803</c:v>
                </c:pt>
                <c:pt idx="4">
                  <c:v>0.44041825</c:v>
                </c:pt>
                <c:pt idx="5">
                  <c:v>0.35577382</c:v>
                </c:pt>
                <c:pt idx="6">
                  <c:v>0.40672333</c:v>
                </c:pt>
                <c:pt idx="7">
                  <c:v>0.30937804</c:v>
                </c:pt>
                <c:pt idx="8">
                  <c:v>0.25330748</c:v>
                </c:pt>
                <c:pt idx="9">
                  <c:v>0.39703667</c:v>
                </c:pt>
                <c:pt idx="10">
                  <c:v>0.45225138</c:v>
                </c:pt>
                <c:pt idx="11">
                  <c:v>0.41492665</c:v>
                </c:pt>
                <c:pt idx="12">
                  <c:v>0.43452479</c:v>
                </c:pt>
                <c:pt idx="13">
                  <c:v>0.41749237</c:v>
                </c:pt>
                <c:pt idx="14">
                  <c:v>0.52634012</c:v>
                </c:pt>
                <c:pt idx="15">
                  <c:v>0.47686546</c:v>
                </c:pt>
                <c:pt idx="16">
                  <c:v>0.55774638</c:v>
                </c:pt>
                <c:pt idx="17">
                  <c:v>0.4414654</c:v>
                </c:pt>
                <c:pt idx="18">
                  <c:v>0.4069991</c:v>
                </c:pt>
                <c:pt idx="19">
                  <c:v>0.52370071</c:v>
                </c:pt>
                <c:pt idx="20">
                  <c:v>0.49185336</c:v>
                </c:pt>
                <c:pt idx="21">
                  <c:v>0.42985264</c:v>
                </c:pt>
                <c:pt idx="22">
                  <c:v>0.54584318</c:v>
                </c:pt>
                <c:pt idx="23">
                  <c:v>0.39448767</c:v>
                </c:pt>
                <c:pt idx="24">
                  <c:v>0.38601131</c:v>
                </c:pt>
                <c:pt idx="25">
                  <c:v>0.51781488</c:v>
                </c:pt>
                <c:pt idx="26">
                  <c:v>0.46012527</c:v>
                </c:pt>
                <c:pt idx="27">
                  <c:v>0.35073339</c:v>
                </c:pt>
                <c:pt idx="28">
                  <c:v>0.45796222</c:v>
                </c:pt>
                <c:pt idx="29">
                  <c:v>0.415738</c:v>
                </c:pt>
                <c:pt idx="30">
                  <c:v>0.39283037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0.88932086</c:v>
                </c:pt>
                <c:pt idx="1">
                  <c:v>0.71383462</c:v>
                </c:pt>
                <c:pt idx="2">
                  <c:v>0.30687711</c:v>
                </c:pt>
                <c:pt idx="3">
                  <c:v>0.51319997</c:v>
                </c:pt>
                <c:pt idx="4">
                  <c:v>0.66266114</c:v>
                </c:pt>
                <c:pt idx="5">
                  <c:v>0.71039738</c:v>
                </c:pt>
                <c:pt idx="6">
                  <c:v>0.6931524</c:v>
                </c:pt>
                <c:pt idx="7">
                  <c:v>0.61348553</c:v>
                </c:pt>
                <c:pt idx="8">
                  <c:v>0.58637799</c:v>
                </c:pt>
                <c:pt idx="9">
                  <c:v>0.79145216</c:v>
                </c:pt>
                <c:pt idx="10">
                  <c:v>0.78946462</c:v>
                </c:pt>
                <c:pt idx="11">
                  <c:v>0.78962619</c:v>
                </c:pt>
                <c:pt idx="12">
                  <c:v>0.91143459</c:v>
                </c:pt>
                <c:pt idx="13">
                  <c:v>0.71508679</c:v>
                </c:pt>
                <c:pt idx="14">
                  <c:v>0.84253804</c:v>
                </c:pt>
                <c:pt idx="15">
                  <c:v>0.97036175</c:v>
                </c:pt>
                <c:pt idx="16">
                  <c:v>1.02014566</c:v>
                </c:pt>
                <c:pt idx="17">
                  <c:v>0.93137341</c:v>
                </c:pt>
                <c:pt idx="18">
                  <c:v>0.88176521</c:v>
                </c:pt>
                <c:pt idx="19">
                  <c:v>1.04441541</c:v>
                </c:pt>
                <c:pt idx="20">
                  <c:v>0.90234233</c:v>
                </c:pt>
                <c:pt idx="21">
                  <c:v>0.98286935</c:v>
                </c:pt>
                <c:pt idx="22">
                  <c:v>0.90441149</c:v>
                </c:pt>
                <c:pt idx="23">
                  <c:v>0.88495053</c:v>
                </c:pt>
                <c:pt idx="24">
                  <c:v>0.77734919</c:v>
                </c:pt>
                <c:pt idx="25">
                  <c:v>0.99950614</c:v>
                </c:pt>
                <c:pt idx="26">
                  <c:v>0.79119466</c:v>
                </c:pt>
                <c:pt idx="27">
                  <c:v>0.6731698</c:v>
                </c:pt>
                <c:pt idx="28">
                  <c:v>0.72162807</c:v>
                </c:pt>
                <c:pt idx="29">
                  <c:v>0.98131204</c:v>
                </c:pt>
                <c:pt idx="30">
                  <c:v>0.89533001</c:v>
                </c:pt>
                <c:pt idx="31">
                  <c:v>0.95129383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631112"/>
        <c:axId val="-2121627816"/>
      </c:lineChart>
      <c:catAx>
        <c:axId val="-2121631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627816"/>
        <c:crosses val="autoZero"/>
        <c:auto val="1"/>
        <c:lblAlgn val="ctr"/>
        <c:lblOffset val="100"/>
        <c:noMultiLvlLbl val="0"/>
      </c:catAx>
      <c:valAx>
        <c:axId val="-212162781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631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0.44099734</c:v>
                </c:pt>
                <c:pt idx="1">
                  <c:v>0.47255282</c:v>
                </c:pt>
                <c:pt idx="2">
                  <c:v>0.33465966</c:v>
                </c:pt>
                <c:pt idx="3">
                  <c:v>0.54626525</c:v>
                </c:pt>
                <c:pt idx="4">
                  <c:v>0.53235873</c:v>
                </c:pt>
                <c:pt idx="5">
                  <c:v>0.55201713</c:v>
                </c:pt>
                <c:pt idx="6">
                  <c:v>0.60911923</c:v>
                </c:pt>
                <c:pt idx="7">
                  <c:v>0.4898422</c:v>
                </c:pt>
                <c:pt idx="8">
                  <c:v>0.44028953</c:v>
                </c:pt>
                <c:pt idx="9">
                  <c:v>0.4298896</c:v>
                </c:pt>
                <c:pt idx="10">
                  <c:v>0.58711412</c:v>
                </c:pt>
                <c:pt idx="11">
                  <c:v>0.48905838</c:v>
                </c:pt>
                <c:pt idx="12">
                  <c:v>0.63147184</c:v>
                </c:pt>
                <c:pt idx="13">
                  <c:v>0.62692071</c:v>
                </c:pt>
                <c:pt idx="14">
                  <c:v>0.58912156</c:v>
                </c:pt>
                <c:pt idx="15">
                  <c:v>0.77818812</c:v>
                </c:pt>
                <c:pt idx="16">
                  <c:v>0.89814795</c:v>
                </c:pt>
                <c:pt idx="17">
                  <c:v>0.75639832</c:v>
                </c:pt>
                <c:pt idx="18">
                  <c:v>0.78430691</c:v>
                </c:pt>
                <c:pt idx="19">
                  <c:v>1.09220251</c:v>
                </c:pt>
                <c:pt idx="20">
                  <c:v>0.8735484</c:v>
                </c:pt>
                <c:pt idx="21">
                  <c:v>0.8701421</c:v>
                </c:pt>
                <c:pt idx="22">
                  <c:v>0.65267632</c:v>
                </c:pt>
                <c:pt idx="23">
                  <c:v>0.77212907</c:v>
                </c:pt>
                <c:pt idx="24">
                  <c:v>0.63740238</c:v>
                </c:pt>
                <c:pt idx="25">
                  <c:v>1.30643637</c:v>
                </c:pt>
                <c:pt idx="26">
                  <c:v>0.81714183</c:v>
                </c:pt>
                <c:pt idx="27">
                  <c:v>0.63437668</c:v>
                </c:pt>
                <c:pt idx="28">
                  <c:v>0.66575287</c:v>
                </c:pt>
                <c:pt idx="29">
                  <c:v>0.89307149</c:v>
                </c:pt>
                <c:pt idx="30">
                  <c:v>0.83968834</c:v>
                </c:pt>
                <c:pt idx="31">
                  <c:v>0.81242294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0.65592992</c:v>
                </c:pt>
                <c:pt idx="1">
                  <c:v>0.68153761</c:v>
                </c:pt>
                <c:pt idx="2">
                  <c:v>0.26171344</c:v>
                </c:pt>
                <c:pt idx="3">
                  <c:v>0.33848113</c:v>
                </c:pt>
                <c:pt idx="4">
                  <c:v>0.45215317</c:v>
                </c:pt>
                <c:pt idx="5">
                  <c:v>0.45169769</c:v>
                </c:pt>
                <c:pt idx="6">
                  <c:v>0.51265533</c:v>
                </c:pt>
                <c:pt idx="7">
                  <c:v>0.57178998</c:v>
                </c:pt>
                <c:pt idx="8">
                  <c:v>0.43314686</c:v>
                </c:pt>
                <c:pt idx="9">
                  <c:v>0.69166918</c:v>
                </c:pt>
                <c:pt idx="10">
                  <c:v>0.50721507</c:v>
                </c:pt>
                <c:pt idx="11">
                  <c:v>0.62646436</c:v>
                </c:pt>
                <c:pt idx="12">
                  <c:v>0.78728484</c:v>
                </c:pt>
                <c:pt idx="13">
                  <c:v>0.64487551</c:v>
                </c:pt>
                <c:pt idx="14">
                  <c:v>0.95384619</c:v>
                </c:pt>
                <c:pt idx="15">
                  <c:v>0.98328787</c:v>
                </c:pt>
                <c:pt idx="16">
                  <c:v>1.2202244</c:v>
                </c:pt>
                <c:pt idx="17">
                  <c:v>0.98852227</c:v>
                </c:pt>
                <c:pt idx="18">
                  <c:v>1.02081705</c:v>
                </c:pt>
                <c:pt idx="19">
                  <c:v>0.98638783</c:v>
                </c:pt>
                <c:pt idx="20">
                  <c:v>0.99457354</c:v>
                </c:pt>
                <c:pt idx="21">
                  <c:v>1.07715999</c:v>
                </c:pt>
                <c:pt idx="22">
                  <c:v>0.99459863</c:v>
                </c:pt>
                <c:pt idx="23">
                  <c:v>0.90750946</c:v>
                </c:pt>
                <c:pt idx="24">
                  <c:v>0.79199735</c:v>
                </c:pt>
                <c:pt idx="25">
                  <c:v>0.8038244</c:v>
                </c:pt>
                <c:pt idx="26">
                  <c:v>0.66924685</c:v>
                </c:pt>
                <c:pt idx="27">
                  <c:v>0.54595254</c:v>
                </c:pt>
                <c:pt idx="28">
                  <c:v>0.70060591</c:v>
                </c:pt>
                <c:pt idx="29">
                  <c:v>0.90533844</c:v>
                </c:pt>
                <c:pt idx="30">
                  <c:v>0.76156455</c:v>
                </c:pt>
                <c:pt idx="31">
                  <c:v>0.84925735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0.81054056</c:v>
                </c:pt>
                <c:pt idx="1">
                  <c:v>0.66020041</c:v>
                </c:pt>
                <c:pt idx="2">
                  <c:v>0.11655321</c:v>
                </c:pt>
                <c:pt idx="3">
                  <c:v>0.25074607</c:v>
                </c:pt>
                <c:pt idx="4">
                  <c:v>0.68294596</c:v>
                </c:pt>
                <c:pt idx="5">
                  <c:v>0.63558918</c:v>
                </c:pt>
                <c:pt idx="6">
                  <c:v>0.58107662</c:v>
                </c:pt>
                <c:pt idx="7">
                  <c:v>0.55940467</c:v>
                </c:pt>
                <c:pt idx="8">
                  <c:v>0.59805097</c:v>
                </c:pt>
                <c:pt idx="9">
                  <c:v>0.72764197</c:v>
                </c:pt>
                <c:pt idx="10">
                  <c:v>0.90723826</c:v>
                </c:pt>
                <c:pt idx="11">
                  <c:v>0.75035585</c:v>
                </c:pt>
                <c:pt idx="12">
                  <c:v>0.88696484</c:v>
                </c:pt>
                <c:pt idx="13">
                  <c:v>0.76593518</c:v>
                </c:pt>
                <c:pt idx="14">
                  <c:v>0.65242656</c:v>
                </c:pt>
                <c:pt idx="15">
                  <c:v>0.92856925</c:v>
                </c:pt>
                <c:pt idx="16">
                  <c:v>0.84785818</c:v>
                </c:pt>
                <c:pt idx="17">
                  <c:v>0.89775912</c:v>
                </c:pt>
                <c:pt idx="18">
                  <c:v>0.72064215</c:v>
                </c:pt>
                <c:pt idx="19">
                  <c:v>0.79476662</c:v>
                </c:pt>
                <c:pt idx="20">
                  <c:v>0.77453496</c:v>
                </c:pt>
                <c:pt idx="21">
                  <c:v>0.8416397</c:v>
                </c:pt>
                <c:pt idx="22">
                  <c:v>0.95103642</c:v>
                </c:pt>
                <c:pt idx="23">
                  <c:v>0.85508337</c:v>
                </c:pt>
                <c:pt idx="24">
                  <c:v>0.94191327</c:v>
                </c:pt>
                <c:pt idx="25">
                  <c:v>0.75347902</c:v>
                </c:pt>
                <c:pt idx="26">
                  <c:v>0.73893265</c:v>
                </c:pt>
                <c:pt idx="27">
                  <c:v>0.7217181</c:v>
                </c:pt>
                <c:pt idx="28">
                  <c:v>0.75196836</c:v>
                </c:pt>
                <c:pt idx="29">
                  <c:v>1.08524864</c:v>
                </c:pt>
                <c:pt idx="30">
                  <c:v>1.02941821</c:v>
                </c:pt>
                <c:pt idx="31">
                  <c:v>0.97650699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1.30117954</c:v>
                </c:pt>
                <c:pt idx="2">
                  <c:v>0.6960216</c:v>
                </c:pt>
                <c:pt idx="3">
                  <c:v>1.40135559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</c:v>
                </c:pt>
                <c:pt idx="9">
                  <c:v>1.93645496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1.90294646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1.39759431</c:v>
                </c:pt>
                <c:pt idx="16">
                  <c:v>0.9302237</c:v>
                </c:pt>
                <c:pt idx="17">
                  <c:v>1.1742071</c:v>
                </c:pt>
                <c:pt idx="18">
                  <c:v>0.90815306</c:v>
                </c:pt>
                <c:pt idx="19">
                  <c:v>1.51344195</c:v>
                </c:pt>
                <c:pt idx="20">
                  <c:v>0.87842427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</c:v>
                </c:pt>
                <c:pt idx="24">
                  <c:v>0.76477987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</c:v>
                </c:pt>
                <c:pt idx="28">
                  <c:v>0.85426738</c:v>
                </c:pt>
                <c:pt idx="29">
                  <c:v>1.23455754</c:v>
                </c:pt>
                <c:pt idx="30">
                  <c:v>1.21142854</c:v>
                </c:pt>
                <c:pt idx="31">
                  <c:v>1.51208184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078904"/>
        <c:axId val="2129075752"/>
      </c:lineChart>
      <c:catAx>
        <c:axId val="212907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9075752"/>
        <c:crosses val="autoZero"/>
        <c:auto val="1"/>
        <c:lblAlgn val="ctr"/>
        <c:lblOffset val="100"/>
        <c:noMultiLvlLbl val="0"/>
      </c:catAx>
      <c:valAx>
        <c:axId val="212907575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2129078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Coast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0.75347902</c:v>
                </c:pt>
                <c:pt idx="1">
                  <c:v>0.73893265</c:v>
                </c:pt>
                <c:pt idx="2">
                  <c:v>0.7217181</c:v>
                </c:pt>
                <c:pt idx="3">
                  <c:v>0.75196836</c:v>
                </c:pt>
                <c:pt idx="4">
                  <c:v>1.08524864</c:v>
                </c:pt>
                <c:pt idx="5">
                  <c:v>1.02941821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Lower Laguna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1.34951686</c:v>
                </c:pt>
                <c:pt idx="1">
                  <c:v>1.19331465</c:v>
                </c:pt>
                <c:pt idx="2">
                  <c:v>1.06789887</c:v>
                </c:pt>
                <c:pt idx="3">
                  <c:v>0.85426738</c:v>
                </c:pt>
                <c:pt idx="4">
                  <c:v>1.23455754</c:v>
                </c:pt>
                <c:pt idx="5">
                  <c:v>1.21142854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789384"/>
        <c:axId val="-2121800744"/>
      </c:lineChart>
      <c:catAx>
        <c:axId val="-212178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800744"/>
        <c:crosses val="autoZero"/>
        <c:auto val="1"/>
        <c:lblAlgn val="ctr"/>
        <c:lblOffset val="100"/>
        <c:noMultiLvlLbl val="0"/>
      </c:catAx>
      <c:valAx>
        <c:axId val="-2121800744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789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Coast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0.73893265</c:v>
                </c:pt>
                <c:pt idx="1">
                  <c:v>0.7217181</c:v>
                </c:pt>
                <c:pt idx="2">
                  <c:v>0.75196836</c:v>
                </c:pt>
                <c:pt idx="3">
                  <c:v>1.08524864</c:v>
                </c:pt>
                <c:pt idx="4">
                  <c:v>1.02941821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Lower Laguna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1.19331465</c:v>
                </c:pt>
                <c:pt idx="1">
                  <c:v>1.06789887</c:v>
                </c:pt>
                <c:pt idx="2">
                  <c:v>0.85426738</c:v>
                </c:pt>
                <c:pt idx="3">
                  <c:v>1.23455754</c:v>
                </c:pt>
                <c:pt idx="4">
                  <c:v>1.21142854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910328"/>
        <c:axId val="-2121912376"/>
      </c:lineChart>
      <c:catAx>
        <c:axId val="-212191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912376"/>
        <c:crosses val="autoZero"/>
        <c:auto val="1"/>
        <c:lblAlgn val="ctr"/>
        <c:lblOffset val="100"/>
        <c:noMultiLvlLbl val="0"/>
      </c:catAx>
      <c:valAx>
        <c:axId val="-212191237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1910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1993.0</c:v>
                </c:pt>
                <c:pt idx="2">
                  <c:v>1987.0</c:v>
                </c:pt>
                <c:pt idx="3">
                  <c:v>1991.0</c:v>
                </c:pt>
                <c:pt idx="4">
                  <c:v>1994.0</c:v>
                </c:pt>
                <c:pt idx="5">
                  <c:v>1992.0</c:v>
                </c:pt>
                <c:pt idx="6">
                  <c:v>1988.0</c:v>
                </c:pt>
                <c:pt idx="7">
                  <c:v>1986.0</c:v>
                </c:pt>
                <c:pt idx="8">
                  <c:v>2001.0</c:v>
                </c:pt>
                <c:pt idx="9">
                  <c:v>2013.0</c:v>
                </c:pt>
                <c:pt idx="10">
                  <c:v>1985.0</c:v>
                </c:pt>
                <c:pt idx="11">
                  <c:v>1997.0</c:v>
                </c:pt>
                <c:pt idx="12">
                  <c:v>2007.0</c:v>
                </c:pt>
                <c:pt idx="13">
                  <c:v>1990.0</c:v>
                </c:pt>
                <c:pt idx="14">
                  <c:v>1996.0</c:v>
                </c:pt>
                <c:pt idx="15">
                  <c:v>1983.0</c:v>
                </c:pt>
                <c:pt idx="16">
                  <c:v>2011.0</c:v>
                </c:pt>
                <c:pt idx="17">
                  <c:v>2012.0</c:v>
                </c:pt>
                <c:pt idx="18">
                  <c:v>2008.0</c:v>
                </c:pt>
                <c:pt idx="19">
                  <c:v>1999.0</c:v>
                </c:pt>
                <c:pt idx="20">
                  <c:v>2003.0</c:v>
                </c:pt>
                <c:pt idx="21">
                  <c:v>2005.0</c:v>
                </c:pt>
                <c:pt idx="22">
                  <c:v>1989.0</c:v>
                </c:pt>
                <c:pt idx="23">
                  <c:v>2004.0</c:v>
                </c:pt>
                <c:pt idx="24">
                  <c:v>2009.0</c:v>
                </c:pt>
                <c:pt idx="25">
                  <c:v>1995.0</c:v>
                </c:pt>
                <c:pt idx="26">
                  <c:v>1998.0</c:v>
                </c:pt>
                <c:pt idx="27">
                  <c:v>2000.0</c:v>
                </c:pt>
                <c:pt idx="28">
                  <c:v>2002.0</c:v>
                </c:pt>
                <c:pt idx="29">
                  <c:v>2010.0</c:v>
                </c:pt>
                <c:pt idx="30">
                  <c:v>2006.0</c:v>
                </c:pt>
                <c:pt idx="31">
                  <c:v>1984.0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2.48003587</c:v>
                </c:pt>
                <c:pt idx="1">
                  <c:v>1.96607128</c:v>
                </c:pt>
                <c:pt idx="2">
                  <c:v>1.94475442</c:v>
                </c:pt>
                <c:pt idx="3">
                  <c:v>1.93645496</c:v>
                </c:pt>
                <c:pt idx="4">
                  <c:v>1.90294646</c:v>
                </c:pt>
                <c:pt idx="5">
                  <c:v>1.88530065</c:v>
                </c:pt>
                <c:pt idx="6">
                  <c:v>1.5937477</c:v>
                </c:pt>
                <c:pt idx="7">
                  <c:v>1.54328215</c:v>
                </c:pt>
                <c:pt idx="8">
                  <c:v>1.51344195</c:v>
                </c:pt>
                <c:pt idx="9">
                  <c:v>1.51208184</c:v>
                </c:pt>
                <c:pt idx="10">
                  <c:v>1.40135559</c:v>
                </c:pt>
                <c:pt idx="11">
                  <c:v>1.39759431</c:v>
                </c:pt>
                <c:pt idx="12">
                  <c:v>1.34951686</c:v>
                </c:pt>
                <c:pt idx="13">
                  <c:v>1.33698102</c:v>
                </c:pt>
                <c:pt idx="14">
                  <c:v>1.32747792</c:v>
                </c:pt>
                <c:pt idx="15">
                  <c:v>1.30117954</c:v>
                </c:pt>
                <c:pt idx="16">
                  <c:v>1.23455754</c:v>
                </c:pt>
                <c:pt idx="17">
                  <c:v>1.21142854</c:v>
                </c:pt>
                <c:pt idx="18">
                  <c:v>1.19331465</c:v>
                </c:pt>
                <c:pt idx="19">
                  <c:v>1.1742071</c:v>
                </c:pt>
                <c:pt idx="20">
                  <c:v>1.14710025</c:v>
                </c:pt>
                <c:pt idx="21">
                  <c:v>1.09559679</c:v>
                </c:pt>
                <c:pt idx="22">
                  <c:v>1.07864326</c:v>
                </c:pt>
                <c:pt idx="23">
                  <c:v>1.07530339</c:v>
                </c:pt>
                <c:pt idx="24">
                  <c:v>1.06789887</c:v>
                </c:pt>
                <c:pt idx="25">
                  <c:v>1.03137893</c:v>
                </c:pt>
                <c:pt idx="26">
                  <c:v>0.9302237</c:v>
                </c:pt>
                <c:pt idx="27">
                  <c:v>0.90815306</c:v>
                </c:pt>
                <c:pt idx="28">
                  <c:v>0.87842427</c:v>
                </c:pt>
                <c:pt idx="29">
                  <c:v>0.85426738</c:v>
                </c:pt>
                <c:pt idx="30">
                  <c:v>0.76477987</c:v>
                </c:pt>
                <c:pt idx="31">
                  <c:v>0.6960216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019592"/>
        <c:axId val="-2122028312"/>
      </c:lineChart>
      <c:catAx>
        <c:axId val="-212201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2028312"/>
        <c:crosses val="autoZero"/>
        <c:auto val="1"/>
        <c:lblAlgn val="ctr"/>
        <c:lblOffset val="100"/>
        <c:noMultiLvlLbl val="0"/>
      </c:catAx>
      <c:valAx>
        <c:axId val="-212202831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22019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35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8797" y="1"/>
            <a:ext cx="2996354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1"/>
            <a:ext cx="299635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8797" y="8831421"/>
            <a:ext cx="2996354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3689C7C9-0CF2-4C86-9C80-77EB3BD9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4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35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8797" y="1"/>
            <a:ext cx="2996354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441" y="4416510"/>
            <a:ext cx="5070268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1"/>
            <a:ext cx="299635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8797" y="8831421"/>
            <a:ext cx="2996354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9114EC8B-9B93-4863-A778-5F1FFC3A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6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8226C-122B-48B9-8C19-98807D7BA116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03263"/>
            <a:ext cx="4625975" cy="34702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D245FB-97C9-449E-A9EF-8C44B5F2AD24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181" indent="-17018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C5965-12B6-4292-B998-4A61409B98CC}" type="slidenum">
              <a:rPr lang="en-US"/>
              <a:pPr/>
              <a:t>13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70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01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7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24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4541F-A57B-4A1B-90FE-8B0B463188F3}" type="slidenum">
              <a:rPr lang="en-US"/>
              <a:pPr/>
              <a:t>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42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6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12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79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356392-83EC-475D-B0F6-8CE382D5A996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ffectLst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4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57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572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4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20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D245FB-97C9-449E-A9EF-8C44B5F2AD24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8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85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8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8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299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6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8226C-122B-48B9-8C19-98807D7BA116}" type="slidenum">
              <a:rPr lang="en-US"/>
              <a:pPr/>
              <a:t>46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03263"/>
            <a:ext cx="4625975" cy="34702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B4C1DF-CDB9-4458-829F-92785F7391C5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16E032-FBF9-4873-A63F-7606C5E0715B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A0BCD3-06DD-4255-9ACC-745B8E90EFE2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D245FB-97C9-449E-A9EF-8C44B5F2AD24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181" indent="-17018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A0BCD3-06DD-4255-9ACC-745B8E90EFE2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42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09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1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822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23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0B27-972E-41A2-84AC-2376A0A49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8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8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06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23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034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79080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822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7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0B27-972E-41A2-84AC-2376A0A49A4D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40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548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6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7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50000">
              <a:srgbClr val="003366"/>
            </a:gs>
            <a:gs pos="100000">
              <a:srgbClr val="0018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89C9-C0AD-4BDF-BA09-21C29D2EF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9" r:id="rId3"/>
    <p:sldLayoutId id="214748372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>
                <a:gamma/>
                <a:shade val="46275"/>
                <a:invGamma/>
              </a:srgbClr>
            </a:gs>
            <a:gs pos="50000">
              <a:srgbClr val="003366"/>
            </a:gs>
            <a:gs pos="100000">
              <a:srgbClr val="00336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04888" cy="1004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589655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>
                <a:gamma/>
                <a:shade val="46275"/>
                <a:invGamma/>
              </a:srgbClr>
            </a:gs>
            <a:gs pos="50000">
              <a:srgbClr val="003366"/>
            </a:gs>
            <a:gs pos="100000">
              <a:srgbClr val="00336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152400"/>
            <a:ext cx="1004888" cy="1004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1204539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50000">
              <a:srgbClr val="003366"/>
            </a:gs>
            <a:gs pos="100000">
              <a:srgbClr val="0018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89C9-C0AD-4BDF-BA09-21C29D2EF73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995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4427538" cy="4570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Close approved area of East Galveston Bay to the taking of oysters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Closure boundary will be same as 2009-2011 closure boundary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Close approved area of Half Moon Reef, Matagorda Bay to the taking of oysters.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Closure boundary will be marked with buoys and maintained by TNC</a:t>
            </a: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19314"/>
            <a:ext cx="9144000" cy="10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Oyster Closure Scoping Proposal</a:t>
            </a:r>
          </a:p>
        </p:txBody>
      </p:sp>
    </p:spTree>
    <p:extLst>
      <p:ext uri="{BB962C8B-B14F-4D97-AF65-F5344CB8AC3E}">
        <p14:creationId xmlns:p14="http://schemas.microsoft.com/office/powerpoint/2010/main" val="211817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292600" cy="429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Status of Southern Flounder Along the Texas Coast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 l="35147" t="18484" r="16875" b="13783"/>
          <a:stretch>
            <a:fillRect/>
          </a:stretch>
        </p:blipFill>
        <p:spPr bwMode="auto">
          <a:xfrm>
            <a:off x="846434" y="1182863"/>
            <a:ext cx="7467600" cy="53241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759420" y="6142386"/>
            <a:ext cx="1833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accent5">
                    <a:lumMod val="10000"/>
                  </a:schemeClr>
                </a:solidFill>
              </a:rPr>
              <a:t>Gulf of Mexico</a:t>
            </a:r>
          </a:p>
        </p:txBody>
      </p:sp>
      <p:cxnSp>
        <p:nvCxnSpPr>
          <p:cNvPr id="142340" name="AutoShape 4"/>
          <p:cNvCxnSpPr>
            <a:cxnSpLocks noChangeShapeType="1"/>
          </p:cNvCxnSpPr>
          <p:nvPr/>
        </p:nvCxnSpPr>
        <p:spPr bwMode="auto">
          <a:xfrm>
            <a:off x="838200" y="3844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010399" y="4420968"/>
            <a:ext cx="1395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Adults (ages 2+) spawn offshore (50-100 ft).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6676313" y="3481126"/>
            <a:ext cx="1340562" cy="3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198387" y="5398990"/>
            <a:ext cx="16749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Larvae drift into the bays with currents.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Adults return gradually during the spring.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058023" y="5456664"/>
            <a:ext cx="13260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Females produce pelagic, buoyant eggs – males fertilize.</a:t>
            </a:r>
          </a:p>
        </p:txBody>
      </p:sp>
      <p:sp>
        <p:nvSpPr>
          <p:cNvPr id="142345" name="Freeform 9"/>
          <p:cNvSpPr>
            <a:spLocks/>
          </p:cNvSpPr>
          <p:nvPr/>
        </p:nvSpPr>
        <p:spPr bwMode="auto">
          <a:xfrm>
            <a:off x="5862414" y="5491340"/>
            <a:ext cx="1300385" cy="604660"/>
          </a:xfrm>
          <a:custGeom>
            <a:avLst/>
            <a:gdLst/>
            <a:ahLst/>
            <a:cxnLst>
              <a:cxn ang="0">
                <a:pos x="1052" y="444"/>
              </a:cxn>
              <a:cxn ang="0">
                <a:pos x="452" y="420"/>
              </a:cxn>
              <a:cxn ang="0">
                <a:pos x="92" y="366"/>
              </a:cxn>
              <a:cxn ang="0">
                <a:pos x="14" y="114"/>
              </a:cxn>
              <a:cxn ang="0">
                <a:pos x="8" y="0"/>
              </a:cxn>
            </a:cxnLst>
            <a:rect l="0" t="0" r="r" b="b"/>
            <a:pathLst>
              <a:path w="1052" h="444">
                <a:moveTo>
                  <a:pt x="1052" y="444"/>
                </a:moveTo>
                <a:cubicBezTo>
                  <a:pt x="952" y="440"/>
                  <a:pt x="612" y="433"/>
                  <a:pt x="452" y="420"/>
                </a:cubicBezTo>
                <a:cubicBezTo>
                  <a:pt x="292" y="407"/>
                  <a:pt x="165" y="417"/>
                  <a:pt x="92" y="366"/>
                </a:cubicBezTo>
                <a:cubicBezTo>
                  <a:pt x="19" y="315"/>
                  <a:pt x="28" y="175"/>
                  <a:pt x="14" y="114"/>
                </a:cubicBezTo>
                <a:cubicBezTo>
                  <a:pt x="0" y="53"/>
                  <a:pt x="9" y="24"/>
                  <a:pt x="8" y="0"/>
                </a:cubicBezTo>
              </a:path>
            </a:pathLst>
          </a:cu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7732257" y="5067299"/>
            <a:ext cx="23672" cy="4727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2992452" y="2149272"/>
            <a:ext cx="1884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Adults migrate offshore to spawn Oct-Dec (some stay in the bays).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296824" y="2682672"/>
            <a:ext cx="167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Larvae settles. Juveniles move to deeper areas of bays</a:t>
            </a:r>
            <a:r>
              <a:rPr lang="en-US" sz="1200" dirty="0"/>
              <a:t>.</a:t>
            </a:r>
          </a:p>
        </p:txBody>
      </p:sp>
      <p:pic>
        <p:nvPicPr>
          <p:cNvPr id="142350" name="Picture 14" descr="flounder_2weeks"/>
          <p:cNvPicPr>
            <a:picLocks noChangeAspect="1" noChangeArrowheads="1"/>
          </p:cNvPicPr>
          <p:nvPr/>
        </p:nvPicPr>
        <p:blipFill>
          <a:blip r:embed="rId4" cstate="print"/>
          <a:srcRect l="5882" t="5217" r="25490" b="29131"/>
          <a:stretch>
            <a:fillRect/>
          </a:stretch>
        </p:blipFill>
        <p:spPr bwMode="auto">
          <a:xfrm>
            <a:off x="6033330" y="5169894"/>
            <a:ext cx="977069" cy="702269"/>
          </a:xfrm>
          <a:prstGeom prst="rect">
            <a:avLst/>
          </a:prstGeom>
          <a:noFill/>
        </p:spPr>
      </p:pic>
      <p:pic>
        <p:nvPicPr>
          <p:cNvPr id="142351" name="Picture 15" descr="flounder_38days(crop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889422"/>
            <a:ext cx="1126829" cy="660103"/>
          </a:xfrm>
          <a:prstGeom prst="rect">
            <a:avLst/>
          </a:prstGeom>
          <a:noFill/>
        </p:spPr>
      </p:pic>
      <p:sp>
        <p:nvSpPr>
          <p:cNvPr id="142352" name="Freeform 16"/>
          <p:cNvSpPr>
            <a:spLocks/>
          </p:cNvSpPr>
          <p:nvPr/>
        </p:nvSpPr>
        <p:spPr bwMode="auto">
          <a:xfrm>
            <a:off x="2665574" y="2553864"/>
            <a:ext cx="383849" cy="23696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264" y="0"/>
              </a:cxn>
            </a:cxnLst>
            <a:rect l="0" t="0" r="r" b="b"/>
            <a:pathLst>
              <a:path w="264" h="174">
                <a:moveTo>
                  <a:pt x="0" y="174"/>
                </a:moveTo>
                <a:lnTo>
                  <a:pt x="264" y="0"/>
                </a:lnTo>
              </a:path>
            </a:pathLst>
          </a:cu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2353" name="Freeform 17"/>
          <p:cNvSpPr>
            <a:spLocks/>
          </p:cNvSpPr>
          <p:nvPr/>
        </p:nvSpPr>
        <p:spPr bwMode="auto">
          <a:xfrm>
            <a:off x="2506766" y="3498262"/>
            <a:ext cx="3233634" cy="179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325"/>
              </a:cxn>
              <a:cxn ang="0">
                <a:pos x="1158" y="1082"/>
              </a:cxn>
              <a:cxn ang="0">
                <a:pos x="1690" y="1173"/>
              </a:cxn>
              <a:cxn ang="0">
                <a:pos x="2142" y="1218"/>
              </a:cxn>
              <a:cxn ang="0">
                <a:pos x="2184" y="1320"/>
              </a:cxn>
            </a:cxnLst>
            <a:rect l="0" t="0" r="r" b="b"/>
            <a:pathLst>
              <a:path w="2224" h="1320">
                <a:moveTo>
                  <a:pt x="0" y="0"/>
                </a:moveTo>
                <a:cubicBezTo>
                  <a:pt x="58" y="54"/>
                  <a:pt x="155" y="145"/>
                  <a:pt x="348" y="325"/>
                </a:cubicBezTo>
                <a:cubicBezTo>
                  <a:pt x="541" y="505"/>
                  <a:pt x="935" y="941"/>
                  <a:pt x="1158" y="1082"/>
                </a:cubicBezTo>
                <a:cubicBezTo>
                  <a:pt x="1382" y="1223"/>
                  <a:pt x="1526" y="1150"/>
                  <a:pt x="1690" y="1173"/>
                </a:cubicBezTo>
                <a:cubicBezTo>
                  <a:pt x="1854" y="1196"/>
                  <a:pt x="2060" y="1194"/>
                  <a:pt x="2142" y="1218"/>
                </a:cubicBezTo>
                <a:cubicBezTo>
                  <a:pt x="2224" y="1242"/>
                  <a:pt x="2175" y="1299"/>
                  <a:pt x="2184" y="132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2354" name="Freeform 18"/>
          <p:cNvSpPr>
            <a:spLocks/>
          </p:cNvSpPr>
          <p:nvPr/>
        </p:nvSpPr>
        <p:spPr bwMode="auto">
          <a:xfrm>
            <a:off x="3531224" y="3059922"/>
            <a:ext cx="3688726" cy="2026427"/>
          </a:xfrm>
          <a:custGeom>
            <a:avLst/>
            <a:gdLst/>
            <a:ahLst/>
            <a:cxnLst>
              <a:cxn ang="0">
                <a:pos x="2537" y="882"/>
              </a:cxn>
              <a:cxn ang="0">
                <a:pos x="2063" y="1200"/>
              </a:cxn>
              <a:cxn ang="0">
                <a:pos x="1727" y="1446"/>
              </a:cxn>
              <a:cxn ang="0">
                <a:pos x="1313" y="1452"/>
              </a:cxn>
              <a:cxn ang="0">
                <a:pos x="758" y="1410"/>
              </a:cxn>
              <a:cxn ang="0">
                <a:pos x="449" y="1212"/>
              </a:cxn>
              <a:cxn ang="0">
                <a:pos x="53" y="582"/>
              </a:cxn>
              <a:cxn ang="0">
                <a:pos x="131" y="0"/>
              </a:cxn>
            </a:cxnLst>
            <a:rect l="0" t="0" r="r" b="b"/>
            <a:pathLst>
              <a:path w="2537" h="1488">
                <a:moveTo>
                  <a:pt x="2537" y="882"/>
                </a:moveTo>
                <a:cubicBezTo>
                  <a:pt x="2458" y="935"/>
                  <a:pt x="2198" y="1106"/>
                  <a:pt x="2063" y="1200"/>
                </a:cubicBezTo>
                <a:cubicBezTo>
                  <a:pt x="1928" y="1294"/>
                  <a:pt x="1852" y="1404"/>
                  <a:pt x="1727" y="1446"/>
                </a:cubicBezTo>
                <a:cubicBezTo>
                  <a:pt x="1602" y="1488"/>
                  <a:pt x="1474" y="1458"/>
                  <a:pt x="1313" y="1452"/>
                </a:cubicBezTo>
                <a:lnTo>
                  <a:pt x="758" y="1410"/>
                </a:lnTo>
                <a:cubicBezTo>
                  <a:pt x="614" y="1370"/>
                  <a:pt x="567" y="1350"/>
                  <a:pt x="449" y="1212"/>
                </a:cubicBezTo>
                <a:cubicBezTo>
                  <a:pt x="331" y="1074"/>
                  <a:pt x="106" y="784"/>
                  <a:pt x="53" y="582"/>
                </a:cubicBezTo>
                <a:cubicBezTo>
                  <a:pt x="0" y="380"/>
                  <a:pt x="115" y="121"/>
                  <a:pt x="131" y="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14235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799" y="3638419"/>
            <a:ext cx="1138917" cy="61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56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1968" y="1357490"/>
            <a:ext cx="1256232" cy="67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76200" y="337971"/>
            <a:ext cx="9067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Southern </a:t>
            </a:r>
            <a:r>
              <a:rPr lang="en-US" sz="4400" b="1" dirty="0">
                <a:solidFill>
                  <a:srgbClr val="FFC000"/>
                </a:solidFill>
              </a:rPr>
              <a:t>F</a:t>
            </a:r>
            <a:r>
              <a:rPr lang="en-US" sz="4400" b="1" dirty="0" smtClean="0">
                <a:solidFill>
                  <a:srgbClr val="FFC000"/>
                </a:solidFill>
              </a:rPr>
              <a:t>lounder Life </a:t>
            </a:r>
            <a:r>
              <a:rPr lang="en-US" sz="4400" b="1" dirty="0">
                <a:solidFill>
                  <a:srgbClr val="FFC000"/>
                </a:solidFill>
              </a:rPr>
              <a:t>H</a:t>
            </a:r>
            <a:r>
              <a:rPr lang="en-US" sz="4400" b="1" dirty="0" smtClean="0">
                <a:solidFill>
                  <a:srgbClr val="FFC000"/>
                </a:solidFill>
              </a:rPr>
              <a:t>istory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History of Flounder Regulations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724400"/>
          </a:xfrm>
        </p:spPr>
        <p:txBody>
          <a:bodyPr/>
          <a:lstStyle/>
          <a:p>
            <a:r>
              <a:rPr lang="en-US" sz="2600" dirty="0" smtClean="0">
                <a:effectLst/>
              </a:rPr>
              <a:t>1980 – Monofilament nets banned</a:t>
            </a:r>
          </a:p>
          <a:p>
            <a:r>
              <a:rPr lang="en-US" sz="2600" dirty="0" smtClean="0">
                <a:effectLst/>
              </a:rPr>
              <a:t>1988 – Total ban on entangling nets</a:t>
            </a:r>
          </a:p>
          <a:p>
            <a:r>
              <a:rPr lang="en-US" sz="2600" dirty="0" smtClean="0">
                <a:effectLst/>
              </a:rPr>
              <a:t>1988 – 12” size limit and 20 fish bag</a:t>
            </a:r>
          </a:p>
          <a:p>
            <a:r>
              <a:rPr lang="en-US" sz="2600" dirty="0" smtClean="0">
                <a:effectLst/>
              </a:rPr>
              <a:t>1990 – Shrimping regulations (BRD’s, 50% rule)</a:t>
            </a:r>
          </a:p>
          <a:p>
            <a:r>
              <a:rPr lang="en-US" sz="2600" dirty="0" smtClean="0">
                <a:effectLst/>
              </a:rPr>
              <a:t>1999 – Limited entry for commercial finfish license holders</a:t>
            </a:r>
          </a:p>
          <a:p>
            <a:r>
              <a:rPr lang="en-US" sz="2600" dirty="0" smtClean="0">
                <a:effectLst/>
              </a:rPr>
              <a:t>2006 – 10 fish possession for recreational (equal to bag)</a:t>
            </a:r>
          </a:p>
        </p:txBody>
      </p:sp>
    </p:spTree>
    <p:extLst>
      <p:ext uri="{BB962C8B-B14F-4D97-AF65-F5344CB8AC3E}">
        <p14:creationId xmlns:p14="http://schemas.microsoft.com/office/powerpoint/2010/main" val="114913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Current Flounder Regulations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3581400"/>
          </a:xfrm>
        </p:spPr>
        <p:txBody>
          <a:bodyPr/>
          <a:lstStyle/>
          <a:p>
            <a:r>
              <a:rPr lang="en-US" dirty="0" smtClean="0"/>
              <a:t>As of Sept 1, 2009:</a:t>
            </a:r>
          </a:p>
          <a:p>
            <a:pPr lvl="1"/>
            <a:r>
              <a:rPr lang="en-US" dirty="0" smtClean="0"/>
              <a:t>Recreational possession limit reduced to 5, except in November when it is 2</a:t>
            </a:r>
          </a:p>
          <a:p>
            <a:pPr lvl="1"/>
            <a:r>
              <a:rPr lang="en-US" dirty="0" smtClean="0"/>
              <a:t>Commercial possession limit reduced to 30, except in November when it is 2</a:t>
            </a:r>
          </a:p>
          <a:p>
            <a:pPr lvl="1"/>
            <a:r>
              <a:rPr lang="en-US" dirty="0" smtClean="0"/>
              <a:t>No gigging allowed in November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/>
              </a:rPr>
              <a:t>Percent of Commercial Flounder Harvest by Month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727369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32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Coastwide Gill Nets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61705983"/>
              </p:ext>
            </p:extLst>
          </p:nvPr>
        </p:nvGraphicFramePr>
        <p:xfrm>
          <a:off x="838200" y="18288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932" y="2362200"/>
            <a:ext cx="461665" cy="2438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1225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Benefits from Regulations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114800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Commercial landings reduced 30% in first year</a:t>
            </a:r>
          </a:p>
          <a:p>
            <a:r>
              <a:rPr lang="en-US" sz="3000" dirty="0" smtClean="0">
                <a:effectLst/>
              </a:rPr>
              <a:t>November market glut eliminated</a:t>
            </a:r>
          </a:p>
          <a:p>
            <a:r>
              <a:rPr lang="en-US" sz="3000" dirty="0" smtClean="0">
                <a:effectLst/>
              </a:rPr>
              <a:t>Reduces opportunity for sport gig fishery to illegally sell their catch</a:t>
            </a:r>
          </a:p>
          <a:p>
            <a:r>
              <a:rPr lang="en-US" sz="3000" dirty="0" smtClean="0">
                <a:effectLst/>
              </a:rPr>
              <a:t>TPWD creel showed 8% of anglers targeted flounder in 2012-13 </a:t>
            </a:r>
          </a:p>
          <a:p>
            <a:pPr lvl="1"/>
            <a:r>
              <a:rPr lang="en-US" sz="2700" dirty="0" smtClean="0">
                <a:effectLst/>
              </a:rPr>
              <a:t>Ranged from 1-3% in previous years</a:t>
            </a:r>
            <a:endParaRPr lang="en-US" sz="2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032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5181600" cy="150810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Year of the flounder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Tighter regulations and stocking combine to help Texas flounder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Caller Times, April 24, 2011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Corpus Christi, Texas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244096"/>
            <a:ext cx="5334000" cy="178510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Perfect storm for flounder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Texas flounder population doubles as interest, research, funding and regulation changes contribute to recovery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 Caller Times, July 10, 2011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 Corpus Christi, Texas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" y="304800"/>
            <a:ext cx="911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C000"/>
                </a:solidFill>
                <a:latin typeface="Arial"/>
              </a:rPr>
              <a:t>Flounder in the </a:t>
            </a:r>
            <a:r>
              <a:rPr lang="en-US" sz="4400" b="1" dirty="0">
                <a:solidFill>
                  <a:srgbClr val="FFC000"/>
                </a:solidFill>
                <a:latin typeface="Arial"/>
              </a:rPr>
              <a:t>N</a:t>
            </a:r>
            <a:r>
              <a:rPr lang="en-US" sz="4400" b="1" dirty="0" smtClean="0">
                <a:solidFill>
                  <a:srgbClr val="FFC000"/>
                </a:solidFill>
                <a:latin typeface="Arial"/>
              </a:rPr>
              <a:t>ews</a:t>
            </a:r>
            <a:endParaRPr lang="en-US" sz="4400" b="1" dirty="0">
              <a:solidFill>
                <a:srgbClr val="FFC000"/>
              </a:solidFill>
              <a:latin typeface="Arial"/>
            </a:endParaRPr>
          </a:p>
        </p:txBody>
      </p:sp>
      <p:pic>
        <p:nvPicPr>
          <p:cNvPr id="51203" name="Picture 3" descr="C:\Users\fmartine\AppData\Local\Microsoft\Windows\Temporary Internet Files\Content.Outlook\1P4130S4\1354832239_january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46048"/>
            <a:ext cx="1524000" cy="1981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" y="5334000"/>
            <a:ext cx="7162800" cy="123110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Flounder no longer floundering in Texas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Tightened bag limits foster better recruitment and happier anglers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Houston Chronicle, Nov 7,  2012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		Houston, Texas</a:t>
            </a:r>
          </a:p>
        </p:txBody>
      </p:sp>
      <p:pic>
        <p:nvPicPr>
          <p:cNvPr id="51204" name="Picture 4" descr="C:\Users\fmartine\AppData\Local\Microsoft\Windows\Temporary Internet Files\Content.Outlook\1P4130S4\1320953744_december-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066800"/>
            <a:ext cx="1524000" cy="2001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72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400" b="1" dirty="0" smtClean="0">
                <a:solidFill>
                  <a:schemeClr val="hlink"/>
                </a:solidFill>
              </a:rPr>
              <a:t>2014-2015 </a:t>
            </a:r>
            <a:r>
              <a:rPr lang="en-US" sz="4400" b="1" dirty="0">
                <a:solidFill>
                  <a:schemeClr val="hlink"/>
                </a:solidFill>
              </a:rPr>
              <a:t>Coastal Fisheries </a:t>
            </a:r>
            <a:endParaRPr lang="en-US" sz="4400" b="1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400" b="1" dirty="0" smtClean="0">
                <a:solidFill>
                  <a:schemeClr val="hlink"/>
                </a:solidFill>
              </a:rPr>
              <a:t>Scoping </a:t>
            </a:r>
            <a:r>
              <a:rPr lang="en-US" sz="4400" b="1" dirty="0">
                <a:solidFill>
                  <a:schemeClr val="hlink"/>
                </a:solidFill>
              </a:rPr>
              <a:t>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8458200" cy="2971800"/>
          </a:xfrm>
        </p:spPr>
        <p:txBody>
          <a:bodyPr/>
          <a:lstStyle/>
          <a:p>
            <a:r>
              <a:rPr lang="en-US" dirty="0" smtClean="0"/>
              <a:t>Temporary closure of public oyster reefs in:</a:t>
            </a:r>
          </a:p>
          <a:p>
            <a:pPr lvl="1"/>
            <a:r>
              <a:rPr lang="en-US" dirty="0" smtClean="0"/>
              <a:t>East Galveston Bay </a:t>
            </a:r>
          </a:p>
          <a:p>
            <a:pPr lvl="1"/>
            <a:r>
              <a:rPr lang="en-US" dirty="0" smtClean="0"/>
              <a:t>Half Moon Reef, Matagorda Bay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374136" cy="225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399"/>
            <a:ext cx="3378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Status of Spotted </a:t>
            </a:r>
            <a:r>
              <a:rPr lang="en-US" dirty="0" err="1" smtClean="0">
                <a:solidFill>
                  <a:srgbClr val="FFC000"/>
                </a:solidFill>
              </a:rPr>
              <a:t>Seatrout</a:t>
            </a:r>
            <a:r>
              <a:rPr lang="en-US" dirty="0" smtClean="0">
                <a:solidFill>
                  <a:srgbClr val="FFC000"/>
                </a:solidFill>
              </a:rPr>
              <a:t> (SST)    Along the Texas Coast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SST Regulation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458200" cy="4419600"/>
          </a:xfrm>
        </p:spPr>
        <p:txBody>
          <a:bodyPr/>
          <a:lstStyle/>
          <a:p>
            <a:r>
              <a:rPr lang="en-US" sz="2600" dirty="0" smtClean="0"/>
              <a:t>1978 – 12” size limit; 20 fish bag limit</a:t>
            </a:r>
          </a:p>
          <a:p>
            <a:r>
              <a:rPr lang="en-US" sz="2600" dirty="0"/>
              <a:t>1980 – Monofilament </a:t>
            </a:r>
            <a:r>
              <a:rPr lang="en-US" sz="2600" dirty="0" smtClean="0"/>
              <a:t>gill nets banned</a:t>
            </a:r>
          </a:p>
          <a:p>
            <a:r>
              <a:rPr lang="en-US" sz="2600" dirty="0" smtClean="0"/>
              <a:t>1981 – Sale of red drum and spotted </a:t>
            </a:r>
            <a:r>
              <a:rPr lang="en-US" sz="2600" dirty="0" err="1" smtClean="0"/>
              <a:t>seatrout</a:t>
            </a:r>
            <a:r>
              <a:rPr lang="en-US" sz="2600" dirty="0" smtClean="0"/>
              <a:t> banned</a:t>
            </a:r>
          </a:p>
          <a:p>
            <a:r>
              <a:rPr lang="en-US" sz="2600" dirty="0" smtClean="0"/>
              <a:t>1984 – 14” size limit; 10 fish bag limit</a:t>
            </a:r>
          </a:p>
          <a:p>
            <a:r>
              <a:rPr lang="en-US" sz="2600" dirty="0" smtClean="0"/>
              <a:t>1988 – Total ban on entangling nets</a:t>
            </a:r>
          </a:p>
          <a:p>
            <a:r>
              <a:rPr lang="en-US" sz="2600" dirty="0" smtClean="0"/>
              <a:t>1990 – 15” size limit</a:t>
            </a:r>
          </a:p>
          <a:p>
            <a:r>
              <a:rPr lang="en-US" sz="2600" dirty="0" smtClean="0"/>
              <a:t>2002 – Eliminated charter captain and crew limit; bag  limit of fish &gt;25” reduced to 1 per day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0944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Current SST Regulations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648200"/>
          </a:xfrm>
        </p:spPr>
        <p:txBody>
          <a:bodyPr/>
          <a:lstStyle/>
          <a:p>
            <a:r>
              <a:rPr lang="en-US" dirty="0" smtClean="0">
                <a:effectLst/>
              </a:rPr>
              <a:t>10 fish daily bag</a:t>
            </a:r>
          </a:p>
          <a:p>
            <a:r>
              <a:rPr lang="en-US" dirty="0" smtClean="0">
                <a:effectLst/>
              </a:rPr>
              <a:t>15” minimum size</a:t>
            </a:r>
          </a:p>
          <a:p>
            <a:r>
              <a:rPr lang="en-US" dirty="0" smtClean="0">
                <a:effectLst/>
              </a:rPr>
              <a:t>One over 25” per person per day, counts as part of daily bag</a:t>
            </a:r>
          </a:p>
          <a:p>
            <a:r>
              <a:rPr lang="en-US" dirty="0" smtClean="0">
                <a:effectLst/>
              </a:rPr>
              <a:t>Special regulation for the LLM (2007)</a:t>
            </a:r>
          </a:p>
          <a:p>
            <a:pPr lvl="1"/>
            <a:r>
              <a:rPr lang="en-US" dirty="0" smtClean="0">
                <a:effectLst/>
              </a:rPr>
              <a:t>Reduced bag limit to 5 fish</a:t>
            </a:r>
          </a:p>
          <a:p>
            <a:pPr lvl="1"/>
            <a:r>
              <a:rPr lang="en-US" dirty="0">
                <a:effectLst/>
              </a:rPr>
              <a:t>Possession limit equals bag </a:t>
            </a:r>
            <a:r>
              <a:rPr lang="en-US" dirty="0" smtClean="0">
                <a:effectLst/>
              </a:rPr>
              <a:t>limit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601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Coastwide</a:t>
            </a:r>
            <a:r>
              <a:rPr lang="en-US" dirty="0" smtClean="0">
                <a:effectLst/>
              </a:rPr>
              <a:t> Landings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146305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819400"/>
            <a:ext cx="461665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3687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Coastwide Gill Nets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8918789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9124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8" y="1238249"/>
            <a:ext cx="7082452" cy="5529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Texas Coastal Regions</a:t>
            </a:r>
            <a:endParaRPr lang="en-US" dirty="0">
              <a:effectLst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581400" y="1346186"/>
            <a:ext cx="2514600" cy="234008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7925" y="3124200"/>
            <a:ext cx="1666875" cy="1066800"/>
          </a:xfrm>
          <a:prstGeom prst="ellipse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62200" y="4086225"/>
            <a:ext cx="685800" cy="1663676"/>
          </a:xfrm>
          <a:prstGeom prst="ellipse">
            <a:avLst/>
          </a:prstGeom>
          <a:solidFill>
            <a:schemeClr val="tx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816423"/>
            <a:ext cx="123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Upper Coast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662" y="488948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Lower Coast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6111" y="3730916"/>
            <a:ext cx="136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Middle Coast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43174" y="5749899"/>
            <a:ext cx="685800" cy="387363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7987" y="5772427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Lower Laguna Madre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Spring Gill Nets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35816782"/>
              </p:ext>
            </p:extLst>
          </p:nvPr>
        </p:nvGraphicFramePr>
        <p:xfrm>
          <a:off x="614064" y="1676400"/>
          <a:ext cx="82251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2743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5305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Spring Gill Nets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44877066"/>
              </p:ext>
            </p:extLst>
          </p:nvPr>
        </p:nvGraphicFramePr>
        <p:xfrm>
          <a:off x="614064" y="1676400"/>
          <a:ext cx="82251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2743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3556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Spring Gill Nets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79382949"/>
              </p:ext>
            </p:extLst>
          </p:nvPr>
        </p:nvGraphicFramePr>
        <p:xfrm>
          <a:off x="614064" y="1676400"/>
          <a:ext cx="82251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2743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5555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Spring Gill Nets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91005961"/>
              </p:ext>
            </p:extLst>
          </p:nvPr>
        </p:nvGraphicFramePr>
        <p:xfrm>
          <a:off x="614064" y="1676400"/>
          <a:ext cx="82251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2743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2712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87365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  <a:latin typeface="+mn-lt"/>
              </a:rPr>
              <a:t>Previous Closure of East Galveston Bay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1012" y="2362200"/>
            <a:ext cx="8181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90000"/>
              <a:defRPr/>
            </a:pPr>
            <a:r>
              <a:rPr lang="en-US" dirty="0" smtClean="0">
                <a:effectLst/>
              </a:rPr>
              <a:t>Approx. 80% of public reefs lost due to Hurricane Ike in September 2008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90000"/>
              <a:defRPr/>
            </a:pP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losed for two years beginning Sept. 2009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90000"/>
              <a:defRPr/>
            </a:pPr>
            <a:r>
              <a:rPr lang="en-US" dirty="0" smtClean="0">
                <a:effectLst/>
              </a:rPr>
              <a:t>Allow surviving reefs and                                            restoration activities to                                     recover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endParaRPr lang="en-US" dirty="0" smtClean="0">
              <a:solidFill>
                <a:srgbClr val="CCECFF"/>
              </a:solidFill>
            </a:endParaRPr>
          </a:p>
        </p:txBody>
      </p:sp>
      <p:pic>
        <p:nvPicPr>
          <p:cNvPr id="4" name="Picture 5" descr="DSCF0036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199" y="4169568"/>
            <a:ext cx="3381375" cy="2536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2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Spring Gill Nets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28437126"/>
              </p:ext>
            </p:extLst>
          </p:nvPr>
        </p:nvGraphicFramePr>
        <p:xfrm>
          <a:off x="614064" y="1676400"/>
          <a:ext cx="82251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2743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8884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Spring Gill Nets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14973865"/>
              </p:ext>
            </p:extLst>
          </p:nvPr>
        </p:nvGraphicFramePr>
        <p:xfrm>
          <a:off x="614064" y="1676400"/>
          <a:ext cx="82251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2743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6492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Spring Gill Nets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14008241"/>
              </p:ext>
            </p:extLst>
          </p:nvPr>
        </p:nvGraphicFramePr>
        <p:xfrm>
          <a:off x="614064" y="1676400"/>
          <a:ext cx="82251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2743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1976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Coastwide</a:t>
            </a:r>
            <a:r>
              <a:rPr lang="en-US" dirty="0" smtClean="0">
                <a:effectLst/>
              </a:rPr>
              <a:t> June-Nov Bag Seines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9096347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286000"/>
            <a:ext cx="461665" cy="2209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Catch per Hectare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3454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June-November Bag Seines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25356864"/>
              </p:ext>
            </p:extLst>
          </p:nvPr>
        </p:nvGraphicFramePr>
        <p:xfrm>
          <a:off x="666155" y="1905000"/>
          <a:ext cx="8077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2133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Catch per Hectare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0645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June-November Bag Seines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01019727"/>
              </p:ext>
            </p:extLst>
          </p:nvPr>
        </p:nvGraphicFramePr>
        <p:xfrm>
          <a:off x="666155" y="1905000"/>
          <a:ext cx="8077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2133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Catch per Hectare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4570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200" dirty="0" smtClean="0">
                <a:effectLst/>
              </a:rPr>
              <a:t>Private Boat Trips Landing Spotted </a:t>
            </a:r>
            <a:r>
              <a:rPr lang="en-US" sz="4200" dirty="0" err="1" smtClean="0">
                <a:effectLst/>
              </a:rPr>
              <a:t>Seatrout</a:t>
            </a:r>
            <a:r>
              <a:rPr lang="en-US" sz="4200" dirty="0" smtClean="0">
                <a:effectLst/>
              </a:rPr>
              <a:t> by Region</a:t>
            </a:r>
            <a:endParaRPr lang="en-US" sz="4200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48974858"/>
              </p:ext>
            </p:extLst>
          </p:nvPr>
        </p:nvGraphicFramePr>
        <p:xfrm>
          <a:off x="533400" y="19050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5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2012 </a:t>
            </a:r>
            <a:r>
              <a:rPr lang="en-US" dirty="0" err="1" smtClean="0">
                <a:effectLst/>
              </a:rPr>
              <a:t>Coastwide</a:t>
            </a:r>
            <a:r>
              <a:rPr lang="en-US" smtClean="0">
                <a:effectLst/>
              </a:rPr>
              <a:t> Length Frequency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41360519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25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2012 </a:t>
            </a:r>
            <a:r>
              <a:rPr lang="en-US" dirty="0" err="1" smtClean="0">
                <a:effectLst/>
              </a:rPr>
              <a:t>Coastwide</a:t>
            </a:r>
            <a:r>
              <a:rPr lang="en-US" dirty="0" smtClean="0">
                <a:effectLst/>
              </a:rPr>
              <a:t> Bag Distribution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733746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2460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2"/>
                </a:solidFill>
                <a:latin typeface="Arial"/>
              </a:rPr>
              <a:t>Excluding the lower Laguna Madre</a:t>
            </a:r>
            <a:endParaRPr lang="en-US" sz="1800" dirty="0">
              <a:solidFill>
                <a:schemeClr val="accent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23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Bay Private Boats Trip Satisfaction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48109440"/>
              </p:ext>
            </p:extLst>
          </p:nvPr>
        </p:nvGraphicFramePr>
        <p:xfrm>
          <a:off x="533400" y="1828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Mean Trip Score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0803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533400"/>
            <a:ext cx="9115425" cy="63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2009-2010 Closure Area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35" y="1524000"/>
            <a:ext cx="6311153" cy="4876800"/>
          </a:xfrm>
        </p:spPr>
      </p:pic>
    </p:spTree>
    <p:extLst>
      <p:ext uri="{BB962C8B-B14F-4D97-AF65-F5344CB8AC3E}">
        <p14:creationId xmlns:p14="http://schemas.microsoft.com/office/powerpoint/2010/main" val="262702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Lower Laguna Madre Gill </a:t>
            </a:r>
            <a:r>
              <a:rPr lang="en-US" dirty="0">
                <a:effectLst/>
              </a:rPr>
              <a:t>N</a:t>
            </a:r>
            <a:r>
              <a:rPr lang="en-US" dirty="0" smtClean="0">
                <a:effectLst/>
              </a:rPr>
              <a:t>et </a:t>
            </a: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atch </a:t>
            </a:r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ate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37424786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026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Lower Laguna Madre Gill </a:t>
            </a:r>
            <a:r>
              <a:rPr lang="en-US" dirty="0">
                <a:effectLst/>
              </a:rPr>
              <a:t>N</a:t>
            </a:r>
            <a:r>
              <a:rPr lang="en-US" dirty="0" smtClean="0">
                <a:effectLst/>
              </a:rPr>
              <a:t>et </a:t>
            </a: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atch </a:t>
            </a:r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ate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4883290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3447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Lower Laguna Madre Gill </a:t>
            </a:r>
            <a:r>
              <a:rPr lang="en-US" dirty="0">
                <a:effectLst/>
              </a:rPr>
              <a:t>N</a:t>
            </a:r>
            <a:r>
              <a:rPr lang="en-US" dirty="0" smtClean="0">
                <a:effectLst/>
              </a:rPr>
              <a:t>et </a:t>
            </a: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atch </a:t>
            </a:r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ate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4418682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6963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Lower Laguna Madre Gill </a:t>
            </a:r>
            <a:r>
              <a:rPr lang="en-US" dirty="0">
                <a:effectLst/>
              </a:rPr>
              <a:t>N</a:t>
            </a:r>
            <a:r>
              <a:rPr lang="en-US" dirty="0" smtClean="0">
                <a:effectLst/>
              </a:rPr>
              <a:t>et </a:t>
            </a: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atch </a:t>
            </a:r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ate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09059856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9069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/>
              </a:rPr>
              <a:t>Lower Laguna Madre </a:t>
            </a:r>
            <a:r>
              <a:rPr lang="en-US" dirty="0">
                <a:solidFill>
                  <a:srgbClr val="FFC000"/>
                </a:solidFill>
                <a:effectLst/>
              </a:rPr>
              <a:t>R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ecreational </a:t>
            </a:r>
            <a:r>
              <a:rPr lang="en-US" dirty="0">
                <a:solidFill>
                  <a:srgbClr val="FFC000"/>
                </a:solidFill>
                <a:effectLst/>
              </a:rPr>
              <a:t>L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andings</a:t>
            </a:r>
            <a:endParaRPr lang="en-US" dirty="0"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8911185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895600"/>
            <a:ext cx="461665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891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Status of Spotted </a:t>
            </a:r>
            <a:r>
              <a:rPr lang="en-US" dirty="0" err="1" smtClean="0">
                <a:effectLst/>
              </a:rPr>
              <a:t>Seatrout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572000"/>
          </a:xfrm>
        </p:spPr>
        <p:txBody>
          <a:bodyPr/>
          <a:lstStyle/>
          <a:p>
            <a:r>
              <a:rPr lang="en-US" dirty="0">
                <a:effectLst/>
              </a:rPr>
              <a:t>2011 landings (private + party) are the 2</a:t>
            </a:r>
            <a:r>
              <a:rPr lang="en-US" baseline="30000" dirty="0">
                <a:effectLst/>
              </a:rPr>
              <a:t>nd</a:t>
            </a:r>
            <a:r>
              <a:rPr lang="en-US" dirty="0">
                <a:effectLst/>
              </a:rPr>
              <a:t> highest on record</a:t>
            </a:r>
          </a:p>
          <a:p>
            <a:r>
              <a:rPr lang="en-US" dirty="0" smtClean="0">
                <a:effectLst/>
              </a:rPr>
              <a:t>Spring 2013 CPUE 5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highest on record</a:t>
            </a:r>
          </a:p>
          <a:p>
            <a:r>
              <a:rPr lang="en-US" dirty="0" smtClean="0">
                <a:effectLst/>
              </a:rPr>
              <a:t>All bays reported average to above-average gill net </a:t>
            </a:r>
            <a:r>
              <a:rPr lang="en-US" dirty="0" err="1" smtClean="0">
                <a:effectLst/>
              </a:rPr>
              <a:t>cpue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Recent gains are from four years of strong juvenile recruitment</a:t>
            </a:r>
          </a:p>
          <a:p>
            <a:r>
              <a:rPr lang="en-US" dirty="0">
                <a:effectLst/>
              </a:rPr>
              <a:t>B</a:t>
            </a:r>
            <a:r>
              <a:rPr lang="en-US" dirty="0" smtClean="0">
                <a:effectLst/>
              </a:rPr>
              <a:t>ag seines reflect strong recruitment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35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4427538" cy="4570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58603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1" t="11281" r="5168" b="4872"/>
          <a:stretch/>
        </p:blipFill>
        <p:spPr bwMode="auto">
          <a:xfrm>
            <a:off x="4615971" y="1524000"/>
            <a:ext cx="4031192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5" t="12834" r="2617" b="4175"/>
          <a:stretch/>
        </p:blipFill>
        <p:spPr bwMode="auto">
          <a:xfrm>
            <a:off x="303644" y="1524000"/>
            <a:ext cx="3947855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Middle Reef 20 Acre Restoration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4675" y="921841"/>
            <a:ext cx="109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chemeClr val="tx2"/>
                </a:solidFill>
              </a:rPr>
              <a:t>Before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4042" y="927346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tx2"/>
                </a:solidFill>
              </a:rPr>
              <a:t>After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211537"/>
              </p:ext>
            </p:extLst>
          </p:nvPr>
        </p:nvGraphicFramePr>
        <p:xfrm>
          <a:off x="990600" y="2133600"/>
          <a:ext cx="6629400" cy="407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8575" y="304800"/>
            <a:ext cx="9144000" cy="16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Oyster Densities on Restored and Control Reefs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360527"/>
            <a:ext cx="230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2"/>
                </a:solidFill>
              </a:rPr>
              <a:t>*after </a:t>
            </a:r>
            <a:r>
              <a:rPr lang="en-US" sz="1600" dirty="0">
                <a:solidFill>
                  <a:schemeClr val="tx2"/>
                </a:solidFill>
              </a:rPr>
              <a:t>2-year </a:t>
            </a:r>
            <a:r>
              <a:rPr lang="en-US" sz="1600" dirty="0" smtClean="0">
                <a:solidFill>
                  <a:schemeClr val="tx2"/>
                </a:solidFill>
              </a:rPr>
              <a:t>closure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4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98950"/>
            <a:ext cx="6934200" cy="5179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Proposed East Galveston Bay Closure Area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594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defRPr/>
            </a:pPr>
            <a:r>
              <a:rPr lang="en-US" dirty="0" smtClean="0">
                <a:effectLst/>
              </a:rPr>
              <a:t>Historical oyster reef but no documented production in recent years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ffectLst/>
              </a:rPr>
              <a:t>Loss of cultch to storm impacts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ffectLst/>
              </a:rPr>
              <a:t>Re-routing of ICWW</a:t>
            </a:r>
          </a:p>
          <a:p>
            <a:pPr marL="285750"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effectLst/>
              </a:rPr>
              <a:t>Restoration effort to be                             conducted by The                                           Nature Conservancy</a:t>
            </a:r>
            <a:endParaRPr lang="en-US" sz="3200" dirty="0">
              <a:effectLst/>
            </a:endParaRP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CCEC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76200" y="319314"/>
            <a:ext cx="9144000" cy="10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Half-Moon Reef Restoration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918990" cy="28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14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1350"/>
            <a:ext cx="67056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Proposed Half-Moon Reef Closure Area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697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TPWD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5_TPW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W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W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-shw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Comp-sh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-sh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-sh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p-shw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Comp-sh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-sh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-sh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TPWD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5_TPW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W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W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27289</TotalTime>
  <Words>905</Words>
  <Application>Microsoft Macintosh PowerPoint</Application>
  <PresentationFormat>On-screen Show (4:3)</PresentationFormat>
  <Paragraphs>186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5_TPWD</vt:lpstr>
      <vt:lpstr>Comp-shw</vt:lpstr>
      <vt:lpstr>1_Comp-shw</vt:lpstr>
      <vt:lpstr>6_TPWD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of Southern Flounder Along the Texas Coast</vt:lpstr>
      <vt:lpstr>PowerPoint Presentation</vt:lpstr>
      <vt:lpstr>History of Flounder Regulations</vt:lpstr>
      <vt:lpstr>Current Flounder Regulations</vt:lpstr>
      <vt:lpstr>Percent of Commercial Flounder Harvest by Month</vt:lpstr>
      <vt:lpstr>Coastwide Gill Nets</vt:lpstr>
      <vt:lpstr>Benefits from Regulations</vt:lpstr>
      <vt:lpstr>PowerPoint Presentation</vt:lpstr>
      <vt:lpstr>Status of Spotted Seatrout (SST)    Along the Texas Coast</vt:lpstr>
      <vt:lpstr>SST Regulation History</vt:lpstr>
      <vt:lpstr>Current SST Regulations</vt:lpstr>
      <vt:lpstr>Coastwide Landings</vt:lpstr>
      <vt:lpstr>Coastwide Gill Nets</vt:lpstr>
      <vt:lpstr>Texas Coastal Regions</vt:lpstr>
      <vt:lpstr>Spring Gill Nets by Region</vt:lpstr>
      <vt:lpstr>Spring Gill Nets by Region</vt:lpstr>
      <vt:lpstr>Spring Gill Nets by Region</vt:lpstr>
      <vt:lpstr>Spring Gill Nets by Region</vt:lpstr>
      <vt:lpstr>Spring Gill Nets by Region</vt:lpstr>
      <vt:lpstr>Spring Gill Nets by Region</vt:lpstr>
      <vt:lpstr>Spring Gill Nets by Region</vt:lpstr>
      <vt:lpstr>Coastwide June-Nov Bag Seines</vt:lpstr>
      <vt:lpstr>June-November Bag Seines by Region</vt:lpstr>
      <vt:lpstr>June-November Bag Seines by Region</vt:lpstr>
      <vt:lpstr>Private Boat Trips Landing Spotted Seatrout by Region</vt:lpstr>
      <vt:lpstr>2012 Coastwide Length Frequency</vt:lpstr>
      <vt:lpstr>2012 Coastwide Bag Distribution</vt:lpstr>
      <vt:lpstr>Bay Private Boats Trip Satisfaction by Region</vt:lpstr>
      <vt:lpstr>Lower Laguna Madre Gill Net Catch Rate</vt:lpstr>
      <vt:lpstr>Lower Laguna Madre Gill Net Catch Rate</vt:lpstr>
      <vt:lpstr>Lower Laguna Madre Gill Net Catch Rate</vt:lpstr>
      <vt:lpstr>Lower Laguna Madre Gill Net Catch Rate</vt:lpstr>
      <vt:lpstr>Lower Laguna Madre Recreational Landings</vt:lpstr>
      <vt:lpstr>Status of Spotted Seatrout</vt:lpstr>
      <vt:lpstr>PowerPoint Presentation</vt:lpstr>
    </vt:vector>
  </TitlesOfParts>
  <Company>TPWD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Faye Berens</dc:creator>
  <cp:lastModifiedBy>RANDY DONATO</cp:lastModifiedBy>
  <cp:revision>915</cp:revision>
  <cp:lastPrinted>2013-11-05T15:43:25Z</cp:lastPrinted>
  <dcterms:created xsi:type="dcterms:W3CDTF">2006-01-04T15:01:56Z</dcterms:created>
  <dcterms:modified xsi:type="dcterms:W3CDTF">2013-12-19T22:17:07Z</dcterms:modified>
</cp:coreProperties>
</file>