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21" r:id="rId2"/>
    <p:sldMasterId id="2147483735" r:id="rId3"/>
    <p:sldMasterId id="2147483749" r:id="rId4"/>
  </p:sldMasterIdLst>
  <p:notesMasterIdLst>
    <p:notesMasterId r:id="rId41"/>
  </p:notesMasterIdLst>
  <p:handoutMasterIdLst>
    <p:handoutMasterId r:id="rId42"/>
  </p:handoutMasterIdLst>
  <p:sldIdLst>
    <p:sldId id="537" r:id="rId5"/>
    <p:sldId id="538" r:id="rId6"/>
    <p:sldId id="578" r:id="rId7"/>
    <p:sldId id="579" r:id="rId8"/>
    <p:sldId id="598" r:id="rId9"/>
    <p:sldId id="580" r:id="rId10"/>
    <p:sldId id="581" r:id="rId11"/>
    <p:sldId id="582" r:id="rId12"/>
    <p:sldId id="583" r:id="rId13"/>
    <p:sldId id="588" r:id="rId14"/>
    <p:sldId id="498" r:id="rId15"/>
    <p:sldId id="589" r:id="rId16"/>
    <p:sldId id="590" r:id="rId17"/>
    <p:sldId id="620" r:id="rId18"/>
    <p:sldId id="591" r:id="rId19"/>
    <p:sldId id="593" r:id="rId20"/>
    <p:sldId id="595" r:id="rId21"/>
    <p:sldId id="594" r:id="rId22"/>
    <p:sldId id="592" r:id="rId23"/>
    <p:sldId id="599" r:id="rId24"/>
    <p:sldId id="600" r:id="rId25"/>
    <p:sldId id="621" r:id="rId26"/>
    <p:sldId id="612" r:id="rId27"/>
    <p:sldId id="613" r:id="rId28"/>
    <p:sldId id="634" r:id="rId29"/>
    <p:sldId id="603" r:id="rId30"/>
    <p:sldId id="604" r:id="rId31"/>
    <p:sldId id="605" r:id="rId32"/>
    <p:sldId id="606" r:id="rId33"/>
    <p:sldId id="607" r:id="rId34"/>
    <p:sldId id="614" r:id="rId35"/>
    <p:sldId id="610" r:id="rId36"/>
    <p:sldId id="615" r:id="rId37"/>
    <p:sldId id="616" r:id="rId38"/>
    <p:sldId id="618" r:id="rId39"/>
    <p:sldId id="619" r:id="rId40"/>
  </p:sldIdLst>
  <p:sldSz cx="9144000" cy="6858000" type="screen4x3"/>
  <p:notesSz cx="691515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FF00"/>
    <a:srgbClr val="FF6600"/>
    <a:srgbClr val="CC9900"/>
    <a:srgbClr val="33CC33"/>
    <a:srgbClr val="FF3300"/>
    <a:srgbClr val="CC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0235" autoAdjust="0"/>
  </p:normalViewPr>
  <p:slideViewPr>
    <p:cSldViewPr>
      <p:cViewPr>
        <p:scale>
          <a:sx n="100" d="100"/>
          <a:sy n="100" d="100"/>
        </p:scale>
        <p:origin x="-117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048" y="-84"/>
      </p:cViewPr>
      <p:guideLst>
        <p:guide orient="horz" pos="2928"/>
        <p:guide pos="217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 Acre Restored Reef</c:v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Pivot!$AE$12:$AE$14</c:f>
                <c:numCache>
                  <c:formatCode>General</c:formatCode>
                  <c:ptCount val="3"/>
                  <c:pt idx="0">
                    <c:v>3.5555555555555567</c:v>
                  </c:pt>
                  <c:pt idx="1">
                    <c:v>1.0264004785593339</c:v>
                  </c:pt>
                  <c:pt idx="2">
                    <c:v>16.22070008079525</c:v>
                  </c:pt>
                </c:numCache>
              </c:numRef>
            </c:plus>
            <c:minus>
              <c:numRef>
                <c:f>Pivot!$AE$12:$AE$14</c:f>
                <c:numCache>
                  <c:formatCode>General</c:formatCode>
                  <c:ptCount val="3"/>
                  <c:pt idx="0">
                    <c:v>3.5555555555555567</c:v>
                  </c:pt>
                  <c:pt idx="1">
                    <c:v>1.0264004785593339</c:v>
                  </c:pt>
                  <c:pt idx="2">
                    <c:v>16.22070008079525</c:v>
                  </c:pt>
                </c:numCache>
              </c:numRef>
            </c:minus>
          </c:errBars>
          <c:cat>
            <c:strRef>
              <c:f>Pivot!$AB$12:$AB$14</c:f>
              <c:strCache>
                <c:ptCount val="3"/>
                <c:pt idx="0">
                  <c:v>Market</c:v>
                </c:pt>
                <c:pt idx="1">
                  <c:v>small</c:v>
                </c:pt>
                <c:pt idx="2">
                  <c:v>Spat</c:v>
                </c:pt>
              </c:strCache>
            </c:strRef>
          </c:cat>
          <c:val>
            <c:numRef>
              <c:f>Pivot!$AC$12:$AC$14</c:f>
              <c:numCache>
                <c:formatCode>General</c:formatCode>
                <c:ptCount val="3"/>
                <c:pt idx="0">
                  <c:v>16</c:v>
                </c:pt>
                <c:pt idx="1">
                  <c:v>94.2</c:v>
                </c:pt>
                <c:pt idx="2">
                  <c:v>88</c:v>
                </c:pt>
              </c:numCache>
            </c:numRef>
          </c:val>
        </c:ser>
        <c:ser>
          <c:idx val="1"/>
          <c:order val="1"/>
          <c:tx>
            <c:v>Middle Reef Control</c:v>
          </c:tx>
          <c:spPr>
            <a:pattFill prst="wdDnDiag">
              <a:fgClr>
                <a:srgbClr val="0070C0"/>
              </a:fgClr>
              <a:bgClr>
                <a:srgbClr val="00B0F0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Pivot!$AE$7:$AE$9</c:f>
                <c:numCache>
                  <c:formatCode>General</c:formatCode>
                  <c:ptCount val="3"/>
                  <c:pt idx="0">
                    <c:v>4.1056019142373392</c:v>
                  </c:pt>
                  <c:pt idx="1">
                    <c:v>4.362202033877173</c:v>
                  </c:pt>
                  <c:pt idx="2">
                    <c:v>5.3886025124365071</c:v>
                  </c:pt>
                </c:numCache>
              </c:numRef>
            </c:plus>
            <c:minus>
              <c:numRef>
                <c:f>Pivot!$AE$7:$AE$9</c:f>
                <c:numCache>
                  <c:formatCode>General</c:formatCode>
                  <c:ptCount val="3"/>
                  <c:pt idx="0">
                    <c:v>4.1056019142373392</c:v>
                  </c:pt>
                  <c:pt idx="1">
                    <c:v>4.362202033877173</c:v>
                  </c:pt>
                  <c:pt idx="2">
                    <c:v>5.3886025124365071</c:v>
                  </c:pt>
                </c:numCache>
              </c:numRef>
            </c:minus>
          </c:errBars>
          <c:val>
            <c:numRef>
              <c:f>Pivot!$AC$7:$AC$9</c:f>
              <c:numCache>
                <c:formatCode>General</c:formatCode>
                <c:ptCount val="3"/>
                <c:pt idx="0">
                  <c:v>7.1</c:v>
                </c:pt>
                <c:pt idx="1">
                  <c:v>7.5</c:v>
                </c:pt>
                <c:pt idx="2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25920"/>
        <c:axId val="32235904"/>
      </c:barChart>
      <c:catAx>
        <c:axId val="322259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2">
                <a:lumMod val="85000"/>
              </a:schemeClr>
            </a:solidFill>
          </a:ln>
        </c:spPr>
        <c:txPr>
          <a:bodyPr/>
          <a:lstStyle/>
          <a:p>
            <a:pPr>
              <a:defRPr sz="14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235904"/>
        <c:crosses val="autoZero"/>
        <c:auto val="1"/>
        <c:lblAlgn val="ctr"/>
        <c:lblOffset val="100"/>
        <c:noMultiLvlLbl val="0"/>
      </c:catAx>
      <c:valAx>
        <c:axId val="32235904"/>
        <c:scaling>
          <c:orientation val="minMax"/>
          <c:max val="100"/>
        </c:scaling>
        <c:delete val="0"/>
        <c:axPos val="l"/>
        <c:majorGridlines>
          <c:spPr>
            <a:ln w="6350">
              <a:solidFill>
                <a:schemeClr val="tx2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400" dirty="0">
                    <a:solidFill>
                      <a:schemeClr val="tx1"/>
                    </a:solidFill>
                  </a:rPr>
                  <a:t>Oysters/m</a:t>
                </a:r>
                <a:r>
                  <a:rPr lang="en-US" sz="1400" baseline="30000" dirty="0">
                    <a:solidFill>
                      <a:schemeClr val="tx1"/>
                    </a:solidFill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2.2988505747126436E-2"/>
              <c:y val="0.2988035175616703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tx2">
                <a:lumMod val="85000"/>
              </a:schemeClr>
            </a:solidFill>
          </a:ln>
        </c:spPr>
        <c:txPr>
          <a:bodyPr/>
          <a:lstStyle/>
          <a:p>
            <a:pPr>
              <a:defRPr sz="14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225920"/>
        <c:crosses val="autoZero"/>
        <c:crossBetween val="between"/>
        <c:majorUnit val="20"/>
      </c:val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</c:numCache>
            </c:numRef>
          </c:cat>
          <c:val>
            <c:numRef>
              <c:f>Sheet1!$B$2:$B$18</c:f>
              <c:numCache>
                <c:formatCode>0.0000%</c:formatCode>
                <c:ptCount val="17"/>
                <c:pt idx="0">
                  <c:v>3.7637000000000004E-2</c:v>
                </c:pt>
                <c:pt idx="1">
                  <c:v>0.26301200000000002</c:v>
                </c:pt>
                <c:pt idx="2">
                  <c:v>0.21203399999999997</c:v>
                </c:pt>
                <c:pt idx="3">
                  <c:v>0.15840099999999999</c:v>
                </c:pt>
                <c:pt idx="4">
                  <c:v>0.10648199999999999</c:v>
                </c:pt>
                <c:pt idx="5">
                  <c:v>7.102E-2</c:v>
                </c:pt>
                <c:pt idx="6">
                  <c:v>5.2107000000000001E-2</c:v>
                </c:pt>
                <c:pt idx="7">
                  <c:v>3.2795999999999999E-2</c:v>
                </c:pt>
                <c:pt idx="8">
                  <c:v>2.3094E-2</c:v>
                </c:pt>
                <c:pt idx="9">
                  <c:v>1.5173000000000001E-2</c:v>
                </c:pt>
                <c:pt idx="10">
                  <c:v>1.4451E-2</c:v>
                </c:pt>
                <c:pt idx="11">
                  <c:v>5.7099999999999998E-3</c:v>
                </c:pt>
                <c:pt idx="12">
                  <c:v>2.2550000000000001E-3</c:v>
                </c:pt>
                <c:pt idx="13">
                  <c:v>1.206E-3</c:v>
                </c:pt>
                <c:pt idx="14">
                  <c:v>7.36E-4</c:v>
                </c:pt>
                <c:pt idx="15">
                  <c:v>3.0400000000000002E-4</c:v>
                </c:pt>
                <c:pt idx="16">
                  <c:v>5.4999999999999995E-5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</c:numCache>
            </c:numRef>
          </c:cat>
          <c:val>
            <c:numRef>
              <c:f>Sheet1!$C$2:$C$18</c:f>
              <c:numCache>
                <c:formatCode>0.00%</c:formatCode>
                <c:ptCount val="17"/>
                <c:pt idx="0">
                  <c:v>3.9383000000000001E-2</c:v>
                </c:pt>
                <c:pt idx="1">
                  <c:v>0.23621500000000001</c:v>
                </c:pt>
                <c:pt idx="2">
                  <c:v>0.21502300000000002</c:v>
                </c:pt>
                <c:pt idx="3">
                  <c:v>0.15857299999999999</c:v>
                </c:pt>
                <c:pt idx="4">
                  <c:v>0.10103300000000001</c:v>
                </c:pt>
                <c:pt idx="5">
                  <c:v>7.6705999999999996E-2</c:v>
                </c:pt>
                <c:pt idx="6">
                  <c:v>5.5214999999999993E-2</c:v>
                </c:pt>
                <c:pt idx="7">
                  <c:v>2.9811000000000001E-2</c:v>
                </c:pt>
                <c:pt idx="8">
                  <c:v>2.8237999999999999E-2</c:v>
                </c:pt>
                <c:pt idx="9">
                  <c:v>2.4731E-2</c:v>
                </c:pt>
                <c:pt idx="10">
                  <c:v>1.4078E-2</c:v>
                </c:pt>
                <c:pt idx="11">
                  <c:v>5.6750000000000004E-3</c:v>
                </c:pt>
                <c:pt idx="12">
                  <c:v>2.947E-3</c:v>
                </c:pt>
                <c:pt idx="13">
                  <c:v>3.6780000000000003E-3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83456"/>
        <c:axId val="47697920"/>
      </c:barChart>
      <c:catAx>
        <c:axId val="47683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Length class, inches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697920"/>
        <c:crosses val="autoZero"/>
        <c:auto val="1"/>
        <c:lblAlgn val="ctr"/>
        <c:lblOffset val="100"/>
        <c:noMultiLvlLbl val="0"/>
      </c:catAx>
      <c:valAx>
        <c:axId val="47697920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683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0.49181900000000001</c:v>
                </c:pt>
                <c:pt idx="1">
                  <c:v>0.19120899999999999</c:v>
                </c:pt>
                <c:pt idx="2">
                  <c:v>0.101059</c:v>
                </c:pt>
                <c:pt idx="3">
                  <c:v>6.8334999999999993E-2</c:v>
                </c:pt>
                <c:pt idx="4">
                  <c:v>4.8444000000000001E-2</c:v>
                </c:pt>
                <c:pt idx="5">
                  <c:v>3.0799E-2</c:v>
                </c:pt>
                <c:pt idx="6">
                  <c:v>1.8287000000000001E-2</c:v>
                </c:pt>
                <c:pt idx="7">
                  <c:v>1.6041E-2</c:v>
                </c:pt>
                <c:pt idx="8">
                  <c:v>1.0907999999999999E-2</c:v>
                </c:pt>
                <c:pt idx="9">
                  <c:v>2.3098999999999998E-2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0.25217400000000001</c:v>
                </c:pt>
                <c:pt idx="1">
                  <c:v>0.14260899999999999</c:v>
                </c:pt>
                <c:pt idx="2">
                  <c:v>9.9129999999999996E-2</c:v>
                </c:pt>
                <c:pt idx="3">
                  <c:v>0.12521699999999999</c:v>
                </c:pt>
                <c:pt idx="4">
                  <c:v>9.7391000000000005E-2</c:v>
                </c:pt>
                <c:pt idx="5">
                  <c:v>5.2173999999999998E-2</c:v>
                </c:pt>
                <c:pt idx="6">
                  <c:v>4.3478000000000003E-2</c:v>
                </c:pt>
                <c:pt idx="7">
                  <c:v>6.2608999999999998E-2</c:v>
                </c:pt>
                <c:pt idx="8">
                  <c:v>4.6957000000000006E-2</c:v>
                </c:pt>
                <c:pt idx="9">
                  <c:v>7.8260999999999997E-2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24800"/>
        <c:axId val="47739264"/>
      </c:barChart>
      <c:catAx>
        <c:axId val="4772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per angler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739264"/>
        <c:crosses val="autoZero"/>
        <c:auto val="1"/>
        <c:lblAlgn val="ctr"/>
        <c:lblOffset val="100"/>
        <c:noMultiLvlLbl val="0"/>
      </c:catAx>
      <c:valAx>
        <c:axId val="47739264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724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1">
                  <c:v>4.8410000000000002</c:v>
                </c:pt>
                <c:pt idx="2">
                  <c:v>4.782</c:v>
                </c:pt>
                <c:pt idx="3">
                  <c:v>5.0860000000000003</c:v>
                </c:pt>
                <c:pt idx="4">
                  <c:v>5.1760000000000002</c:v>
                </c:pt>
                <c:pt idx="5">
                  <c:v>5.3380000000000001</c:v>
                </c:pt>
                <c:pt idx="6">
                  <c:v>5.5579999999999998</c:v>
                </c:pt>
                <c:pt idx="7">
                  <c:v>5.4329999999999998</c:v>
                </c:pt>
                <c:pt idx="8">
                  <c:v>5.6870000000000003</c:v>
                </c:pt>
                <c:pt idx="9">
                  <c:v>5.63</c:v>
                </c:pt>
                <c:pt idx="10">
                  <c:v>5.85</c:v>
                </c:pt>
                <c:pt idx="11">
                  <c:v>5.726</c:v>
                </c:pt>
                <c:pt idx="12">
                  <c:v>6.0369999999999999</c:v>
                </c:pt>
                <c:pt idx="13">
                  <c:v>5.7789999999999999</c:v>
                </c:pt>
                <c:pt idx="14">
                  <c:v>5.8979999999999997</c:v>
                </c:pt>
                <c:pt idx="15">
                  <c:v>5.915</c:v>
                </c:pt>
                <c:pt idx="16">
                  <c:v>6.1929999999999996</c:v>
                </c:pt>
                <c:pt idx="17">
                  <c:v>6.2</c:v>
                </c:pt>
                <c:pt idx="18">
                  <c:v>6.407</c:v>
                </c:pt>
                <c:pt idx="19">
                  <c:v>6.4859999999999998</c:v>
                </c:pt>
                <c:pt idx="20">
                  <c:v>6.5270000000000001</c:v>
                </c:pt>
                <c:pt idx="21">
                  <c:v>6.5720000000000001</c:v>
                </c:pt>
                <c:pt idx="22">
                  <c:v>6.6689999999999996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1">
                  <c:v>5.1980000000000004</c:v>
                </c:pt>
                <c:pt idx="2">
                  <c:v>5.5179999999999998</c:v>
                </c:pt>
                <c:pt idx="3">
                  <c:v>5.62</c:v>
                </c:pt>
                <c:pt idx="4">
                  <c:v>5.5339999999999998</c:v>
                </c:pt>
                <c:pt idx="5">
                  <c:v>5.5250000000000004</c:v>
                </c:pt>
                <c:pt idx="6">
                  <c:v>5.7210000000000001</c:v>
                </c:pt>
                <c:pt idx="7">
                  <c:v>5.6059999999999999</c:v>
                </c:pt>
                <c:pt idx="8">
                  <c:v>5.718</c:v>
                </c:pt>
                <c:pt idx="9">
                  <c:v>5.7619999999999996</c:v>
                </c:pt>
                <c:pt idx="10">
                  <c:v>5.7389999999999999</c:v>
                </c:pt>
                <c:pt idx="11">
                  <c:v>5.819</c:v>
                </c:pt>
                <c:pt idx="12">
                  <c:v>6.1779999999999999</c:v>
                </c:pt>
                <c:pt idx="13">
                  <c:v>6.24</c:v>
                </c:pt>
                <c:pt idx="14">
                  <c:v>6.2480000000000002</c:v>
                </c:pt>
                <c:pt idx="15">
                  <c:v>6.3360000000000003</c:v>
                </c:pt>
                <c:pt idx="16">
                  <c:v>6.2670000000000003</c:v>
                </c:pt>
                <c:pt idx="17">
                  <c:v>6.5369999999999999</c:v>
                </c:pt>
                <c:pt idx="18">
                  <c:v>6.4050000000000002</c:v>
                </c:pt>
                <c:pt idx="19">
                  <c:v>6.4749999999999996</c:v>
                </c:pt>
                <c:pt idx="20">
                  <c:v>6.734</c:v>
                </c:pt>
                <c:pt idx="21">
                  <c:v>6.7389999999999999</c:v>
                </c:pt>
                <c:pt idx="22">
                  <c:v>6.7229999999999999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Sheet1!$D$2:$D$24</c:f>
              <c:numCache>
                <c:formatCode>General</c:formatCode>
                <c:ptCount val="23"/>
                <c:pt idx="1">
                  <c:v>5.5289999999999999</c:v>
                </c:pt>
                <c:pt idx="2">
                  <c:v>5.5439999999999996</c:v>
                </c:pt>
                <c:pt idx="3">
                  <c:v>5.3049999999999997</c:v>
                </c:pt>
                <c:pt idx="4">
                  <c:v>5.6020000000000003</c:v>
                </c:pt>
                <c:pt idx="5">
                  <c:v>5.6689999999999996</c:v>
                </c:pt>
                <c:pt idx="6">
                  <c:v>5.7009999999999996</c:v>
                </c:pt>
                <c:pt idx="7">
                  <c:v>5.9509999999999996</c:v>
                </c:pt>
                <c:pt idx="8">
                  <c:v>6.0490000000000004</c:v>
                </c:pt>
                <c:pt idx="9">
                  <c:v>5.9569999999999999</c:v>
                </c:pt>
                <c:pt idx="10">
                  <c:v>5.984</c:v>
                </c:pt>
                <c:pt idx="11">
                  <c:v>6.0179999999999998</c:v>
                </c:pt>
                <c:pt idx="12">
                  <c:v>6.3579999999999997</c:v>
                </c:pt>
                <c:pt idx="13">
                  <c:v>6.319</c:v>
                </c:pt>
                <c:pt idx="14">
                  <c:v>6.4610000000000003</c:v>
                </c:pt>
                <c:pt idx="15">
                  <c:v>6.6130000000000004</c:v>
                </c:pt>
                <c:pt idx="16">
                  <c:v>6.4669999999999996</c:v>
                </c:pt>
                <c:pt idx="17">
                  <c:v>6.2149999999999999</c:v>
                </c:pt>
                <c:pt idx="18">
                  <c:v>6.6050000000000004</c:v>
                </c:pt>
                <c:pt idx="19">
                  <c:v>6.4939999999999998</c:v>
                </c:pt>
                <c:pt idx="20">
                  <c:v>6.8970000000000002</c:v>
                </c:pt>
                <c:pt idx="21">
                  <c:v>6.6929999999999996</c:v>
                </c:pt>
                <c:pt idx="22">
                  <c:v>6.8760000000000003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Sheet1!$E$2:$E$24</c:f>
              <c:numCache>
                <c:formatCode>General</c:formatCode>
                <c:ptCount val="23"/>
                <c:pt idx="1">
                  <c:v>5.7060000000000004</c:v>
                </c:pt>
                <c:pt idx="2">
                  <c:v>5.657</c:v>
                </c:pt>
                <c:pt idx="3">
                  <c:v>5.24</c:v>
                </c:pt>
                <c:pt idx="4">
                  <c:v>5.4560000000000004</c:v>
                </c:pt>
                <c:pt idx="5">
                  <c:v>5.4710000000000001</c:v>
                </c:pt>
                <c:pt idx="6">
                  <c:v>5.2069999999999999</c:v>
                </c:pt>
                <c:pt idx="7">
                  <c:v>5.4580000000000002</c:v>
                </c:pt>
                <c:pt idx="8">
                  <c:v>5.3789999999999996</c:v>
                </c:pt>
                <c:pt idx="9">
                  <c:v>5.9020000000000001</c:v>
                </c:pt>
                <c:pt idx="10">
                  <c:v>5.4580000000000002</c:v>
                </c:pt>
                <c:pt idx="11">
                  <c:v>5.2450000000000001</c:v>
                </c:pt>
                <c:pt idx="12">
                  <c:v>5.8289999999999997</c:v>
                </c:pt>
                <c:pt idx="13">
                  <c:v>6.2839999999999998</c:v>
                </c:pt>
                <c:pt idx="14">
                  <c:v>6.2489999999999997</c:v>
                </c:pt>
                <c:pt idx="15">
                  <c:v>6.3209999999999997</c:v>
                </c:pt>
                <c:pt idx="16">
                  <c:v>6.3339999999999996</c:v>
                </c:pt>
                <c:pt idx="17">
                  <c:v>6.383</c:v>
                </c:pt>
                <c:pt idx="18">
                  <c:v>6.77</c:v>
                </c:pt>
                <c:pt idx="19">
                  <c:v>6.6130000000000004</c:v>
                </c:pt>
                <c:pt idx="20">
                  <c:v>6.81</c:v>
                </c:pt>
                <c:pt idx="21">
                  <c:v>7.1230000000000002</c:v>
                </c:pt>
                <c:pt idx="22">
                  <c:v>6.516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49472"/>
        <c:axId val="47851008"/>
      </c:lineChart>
      <c:catAx>
        <c:axId val="478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851008"/>
        <c:crosses val="autoZero"/>
        <c:auto val="1"/>
        <c:lblAlgn val="ctr"/>
        <c:lblOffset val="100"/>
        <c:noMultiLvlLbl val="0"/>
      </c:catAx>
      <c:valAx>
        <c:axId val="47851008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8494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0.53437020999999996</c:v>
                </c:pt>
                <c:pt idx="1">
                  <c:v>0.62668818000000004</c:v>
                </c:pt>
                <c:pt idx="2">
                  <c:v>0.4358995</c:v>
                </c:pt>
                <c:pt idx="3">
                  <c:v>0.62214141999999995</c:v>
                </c:pt>
                <c:pt idx="4">
                  <c:v>0.95835199999999998</c:v>
                </c:pt>
                <c:pt idx="5">
                  <c:v>0.70267542000000005</c:v>
                </c:pt>
                <c:pt idx="6">
                  <c:v>0.75267572999999999</c:v>
                </c:pt>
                <c:pt idx="7">
                  <c:v>0.57907567000000004</c:v>
                </c:pt>
                <c:pt idx="8">
                  <c:v>0.47961362000000002</c:v>
                </c:pt>
                <c:pt idx="9">
                  <c:v>0.80065260999999999</c:v>
                </c:pt>
                <c:pt idx="10">
                  <c:v>0.82979398999999998</c:v>
                </c:pt>
                <c:pt idx="11">
                  <c:v>0.63560863999999995</c:v>
                </c:pt>
                <c:pt idx="12">
                  <c:v>0.62541256999999995</c:v>
                </c:pt>
                <c:pt idx="13">
                  <c:v>0.54518745000000002</c:v>
                </c:pt>
                <c:pt idx="14">
                  <c:v>0.43904330000000003</c:v>
                </c:pt>
                <c:pt idx="15">
                  <c:v>0.41633788999999999</c:v>
                </c:pt>
                <c:pt idx="16">
                  <c:v>0.61698841999999998</c:v>
                </c:pt>
                <c:pt idx="17">
                  <c:v>0.66798743999999999</c:v>
                </c:pt>
                <c:pt idx="18">
                  <c:v>0.56433889000000004</c:v>
                </c:pt>
                <c:pt idx="19">
                  <c:v>0.72717303</c:v>
                </c:pt>
                <c:pt idx="20">
                  <c:v>0.55449364000000001</c:v>
                </c:pt>
                <c:pt idx="21">
                  <c:v>0.44560525000000001</c:v>
                </c:pt>
                <c:pt idx="22">
                  <c:v>0.57386925</c:v>
                </c:pt>
                <c:pt idx="23">
                  <c:v>0.36898647000000001</c:v>
                </c:pt>
                <c:pt idx="24">
                  <c:v>0.35762464999999999</c:v>
                </c:pt>
                <c:pt idx="25">
                  <c:v>0.90434448000000001</c:v>
                </c:pt>
                <c:pt idx="26">
                  <c:v>0.96780505999999999</c:v>
                </c:pt>
                <c:pt idx="27">
                  <c:v>0.46222756999999998</c:v>
                </c:pt>
                <c:pt idx="28">
                  <c:v>0.76043720000000004</c:v>
                </c:pt>
                <c:pt idx="29">
                  <c:v>0.65537339999999999</c:v>
                </c:pt>
                <c:pt idx="30">
                  <c:v>0.63327330999999998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1.3011795399999999</c:v>
                </c:pt>
                <c:pt idx="2">
                  <c:v>0.69602160000000002</c:v>
                </c:pt>
                <c:pt idx="3">
                  <c:v>1.4013555900000001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1.3369810200000001</c:v>
                </c:pt>
                <c:pt idx="9">
                  <c:v>1.9364549600000001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1.9029464599999999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1.3975943099999999</c:v>
                </c:pt>
                <c:pt idx="16">
                  <c:v>0.93022369999999999</c:v>
                </c:pt>
                <c:pt idx="17">
                  <c:v>1.1742071000000001</c:v>
                </c:pt>
                <c:pt idx="18">
                  <c:v>0.90815305999999996</c:v>
                </c:pt>
                <c:pt idx="19">
                  <c:v>1.51344195</c:v>
                </c:pt>
                <c:pt idx="20">
                  <c:v>0.87842427000000001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1.0955967900000001</c:v>
                </c:pt>
                <c:pt idx="24">
                  <c:v>0.76477987000000003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1.0678988700000001</c:v>
                </c:pt>
                <c:pt idx="28">
                  <c:v>0.85922569999999998</c:v>
                </c:pt>
                <c:pt idx="29">
                  <c:v>1.2345600000000001</c:v>
                </c:pt>
                <c:pt idx="30">
                  <c:v>1.21071708</c:v>
                </c:pt>
                <c:pt idx="31" formatCode="0.000">
                  <c:v>1.5190478477227964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87488"/>
        <c:axId val="47889024"/>
      </c:lineChart>
      <c:catAx>
        <c:axId val="4788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889024"/>
        <c:crosses val="autoZero"/>
        <c:auto val="1"/>
        <c:lblAlgn val="ctr"/>
        <c:lblOffset val="100"/>
        <c:noMultiLvlLbl val="0"/>
      </c:catAx>
      <c:valAx>
        <c:axId val="47889024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8874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70647</c:v>
                </c:pt>
                <c:pt idx="1">
                  <c:v>117232</c:v>
                </c:pt>
                <c:pt idx="2">
                  <c:v>130312</c:v>
                </c:pt>
                <c:pt idx="3">
                  <c:v>155726</c:v>
                </c:pt>
                <c:pt idx="4">
                  <c:v>153251</c:v>
                </c:pt>
                <c:pt idx="5">
                  <c:v>79769</c:v>
                </c:pt>
                <c:pt idx="6">
                  <c:v>36649</c:v>
                </c:pt>
                <c:pt idx="7">
                  <c:v>61156</c:v>
                </c:pt>
                <c:pt idx="8">
                  <c:v>110698</c:v>
                </c:pt>
                <c:pt idx="9">
                  <c:v>112019</c:v>
                </c:pt>
                <c:pt idx="10">
                  <c:v>100301</c:v>
                </c:pt>
                <c:pt idx="11">
                  <c:v>90937</c:v>
                </c:pt>
                <c:pt idx="12">
                  <c:v>86028</c:v>
                </c:pt>
                <c:pt idx="13">
                  <c:v>65005</c:v>
                </c:pt>
                <c:pt idx="14">
                  <c:v>60362</c:v>
                </c:pt>
                <c:pt idx="15">
                  <c:v>79605</c:v>
                </c:pt>
                <c:pt idx="16">
                  <c:v>78866</c:v>
                </c:pt>
                <c:pt idx="17">
                  <c:v>88460</c:v>
                </c:pt>
                <c:pt idx="18">
                  <c:v>63830</c:v>
                </c:pt>
                <c:pt idx="19">
                  <c:v>76668</c:v>
                </c:pt>
                <c:pt idx="20">
                  <c:v>117700</c:v>
                </c:pt>
                <c:pt idx="21">
                  <c:v>72740</c:v>
                </c:pt>
                <c:pt idx="22">
                  <c:v>77107</c:v>
                </c:pt>
                <c:pt idx="23">
                  <c:v>56580</c:v>
                </c:pt>
                <c:pt idx="24">
                  <c:v>69044</c:v>
                </c:pt>
                <c:pt idx="25">
                  <c:v>94166</c:v>
                </c:pt>
                <c:pt idx="26">
                  <c:v>59769</c:v>
                </c:pt>
                <c:pt idx="27">
                  <c:v>102945</c:v>
                </c:pt>
                <c:pt idx="28">
                  <c:v>74200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21057</c:v>
                </c:pt>
                <c:pt idx="1">
                  <c:v>32451</c:v>
                </c:pt>
                <c:pt idx="2">
                  <c:v>24685</c:v>
                </c:pt>
                <c:pt idx="3">
                  <c:v>31127</c:v>
                </c:pt>
                <c:pt idx="4">
                  <c:v>22815</c:v>
                </c:pt>
                <c:pt idx="5">
                  <c:v>28399</c:v>
                </c:pt>
                <c:pt idx="6">
                  <c:v>13256</c:v>
                </c:pt>
                <c:pt idx="7">
                  <c:v>30277</c:v>
                </c:pt>
                <c:pt idx="8">
                  <c:v>40752</c:v>
                </c:pt>
                <c:pt idx="9">
                  <c:v>59323</c:v>
                </c:pt>
                <c:pt idx="10">
                  <c:v>27316</c:v>
                </c:pt>
                <c:pt idx="11">
                  <c:v>29035</c:v>
                </c:pt>
                <c:pt idx="12">
                  <c:v>32972</c:v>
                </c:pt>
                <c:pt idx="13">
                  <c:v>60583</c:v>
                </c:pt>
                <c:pt idx="14">
                  <c:v>30581</c:v>
                </c:pt>
                <c:pt idx="15">
                  <c:v>39605</c:v>
                </c:pt>
                <c:pt idx="16">
                  <c:v>69834</c:v>
                </c:pt>
                <c:pt idx="17">
                  <c:v>29994</c:v>
                </c:pt>
                <c:pt idx="18">
                  <c:v>47536</c:v>
                </c:pt>
                <c:pt idx="19">
                  <c:v>47886</c:v>
                </c:pt>
                <c:pt idx="20">
                  <c:v>46613</c:v>
                </c:pt>
                <c:pt idx="21">
                  <c:v>42608</c:v>
                </c:pt>
                <c:pt idx="22">
                  <c:v>23263</c:v>
                </c:pt>
                <c:pt idx="23">
                  <c:v>65294</c:v>
                </c:pt>
                <c:pt idx="24">
                  <c:v>28393</c:v>
                </c:pt>
                <c:pt idx="25">
                  <c:v>30417</c:v>
                </c:pt>
                <c:pt idx="26">
                  <c:v>20532</c:v>
                </c:pt>
                <c:pt idx="27">
                  <c:v>83405</c:v>
                </c:pt>
                <c:pt idx="28">
                  <c:v>30656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75296"/>
        <c:axId val="48376832"/>
      </c:lineChart>
      <c:catAx>
        <c:axId val="483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48376832"/>
        <c:crosses val="autoZero"/>
        <c:auto val="1"/>
        <c:lblAlgn val="ctr"/>
        <c:lblOffset val="100"/>
        <c:noMultiLvlLbl val="0"/>
      </c:catAx>
      <c:valAx>
        <c:axId val="4837683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48375296"/>
        <c:crosses val="autoZero"/>
        <c:crossBetween val="between"/>
        <c:majorUnit val="40000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3838711337554E-2"/>
          <c:y val="3.7206911636045496E-2"/>
          <c:w val="0.91338775667747418"/>
          <c:h val="0.83787523087391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Gigging Ban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2.9840540229322996</c:v>
                </c:pt>
                <c:pt idx="1">
                  <c:v>2.0750848249002685</c:v>
                </c:pt>
                <c:pt idx="2">
                  <c:v>2.5865186378169991</c:v>
                </c:pt>
                <c:pt idx="3">
                  <c:v>3.4318790194225754</c:v>
                </c:pt>
                <c:pt idx="4">
                  <c:v>5.0411170070967408</c:v>
                </c:pt>
                <c:pt idx="5">
                  <c:v>6.0847965069965753</c:v>
                </c:pt>
                <c:pt idx="6">
                  <c:v>7.3184053076489901</c:v>
                </c:pt>
                <c:pt idx="7">
                  <c:v>7.033920495683434</c:v>
                </c:pt>
                <c:pt idx="8">
                  <c:v>7.5724363635790031</c:v>
                </c:pt>
                <c:pt idx="9">
                  <c:v>14.147283000474799</c:v>
                </c:pt>
                <c:pt idx="10">
                  <c:v>28.027925571769515</c:v>
                </c:pt>
                <c:pt idx="11">
                  <c:v>13.696579241678799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Gigging Ban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4.8099999999999996</c:v>
                </c:pt>
                <c:pt idx="1">
                  <c:v>3.66</c:v>
                </c:pt>
                <c:pt idx="2">
                  <c:v>5.45</c:v>
                </c:pt>
                <c:pt idx="3">
                  <c:v>4.67</c:v>
                </c:pt>
                <c:pt idx="4">
                  <c:v>5.18</c:v>
                </c:pt>
                <c:pt idx="5">
                  <c:v>5.6</c:v>
                </c:pt>
                <c:pt idx="6">
                  <c:v>6.88</c:v>
                </c:pt>
                <c:pt idx="7">
                  <c:v>13.14</c:v>
                </c:pt>
                <c:pt idx="8">
                  <c:v>11.35</c:v>
                </c:pt>
                <c:pt idx="9">
                  <c:v>16.27</c:v>
                </c:pt>
                <c:pt idx="10">
                  <c:v>4.29</c:v>
                </c:pt>
                <c:pt idx="11">
                  <c:v>18.68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3456"/>
        <c:axId val="5204992"/>
      </c:barChart>
      <c:catAx>
        <c:axId val="5203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5875">
            <a:solidFill>
              <a:schemeClr val="bg2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5204992"/>
        <c:crosses val="autoZero"/>
        <c:auto val="1"/>
        <c:lblAlgn val="ctr"/>
        <c:lblOffset val="100"/>
        <c:noMultiLvlLbl val="0"/>
      </c:catAx>
      <c:valAx>
        <c:axId val="5204992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alpha val="5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5875">
            <a:solidFill>
              <a:schemeClr val="bg2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52034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912575266327003"/>
          <c:y val="0.20089846408087877"/>
          <c:w val="0.6379575163398693"/>
          <c:h val="7.99657334499854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0.14146677999999999</c:v>
                </c:pt>
                <c:pt idx="1">
                  <c:v>9.5726130000000118E-2</c:v>
                </c:pt>
                <c:pt idx="2">
                  <c:v>8.2880279999999987E-2</c:v>
                </c:pt>
                <c:pt idx="3">
                  <c:v>0.10905275000000011</c:v>
                </c:pt>
                <c:pt idx="4">
                  <c:v>9.3932300000000177E-2</c:v>
                </c:pt>
                <c:pt idx="5">
                  <c:v>9.2001330000000006E-2</c:v>
                </c:pt>
                <c:pt idx="6">
                  <c:v>8.8896260000000227E-2</c:v>
                </c:pt>
                <c:pt idx="7">
                  <c:v>8.0021860000000222E-2</c:v>
                </c:pt>
                <c:pt idx="8">
                  <c:v>9.3190920000000177E-2</c:v>
                </c:pt>
                <c:pt idx="9">
                  <c:v>8.5098890000000177E-2</c:v>
                </c:pt>
                <c:pt idx="10">
                  <c:v>7.8247919999999999E-2</c:v>
                </c:pt>
                <c:pt idx="11">
                  <c:v>6.7723040000000082E-2</c:v>
                </c:pt>
                <c:pt idx="12">
                  <c:v>6.2878740000000002E-2</c:v>
                </c:pt>
                <c:pt idx="13">
                  <c:v>5.2116900000000105E-2</c:v>
                </c:pt>
                <c:pt idx="14">
                  <c:v>5.2981330000000049E-2</c:v>
                </c:pt>
                <c:pt idx="15">
                  <c:v>5.6249929999999962E-2</c:v>
                </c:pt>
                <c:pt idx="16">
                  <c:v>4.4842260000000078E-2</c:v>
                </c:pt>
                <c:pt idx="17">
                  <c:v>8.4390570000000067E-2</c:v>
                </c:pt>
                <c:pt idx="18">
                  <c:v>6.7705460000000092E-2</c:v>
                </c:pt>
                <c:pt idx="19">
                  <c:v>4.8048910000000007E-2</c:v>
                </c:pt>
                <c:pt idx="20">
                  <c:v>6.2555050000000001E-2</c:v>
                </c:pt>
                <c:pt idx="21">
                  <c:v>4.6781080000000023E-2</c:v>
                </c:pt>
                <c:pt idx="22">
                  <c:v>6.4469700000000102E-2</c:v>
                </c:pt>
                <c:pt idx="23">
                  <c:v>4.387684E-2</c:v>
                </c:pt>
                <c:pt idx="24">
                  <c:v>3.9939180000000032E-2</c:v>
                </c:pt>
                <c:pt idx="25">
                  <c:v>2.9254249999999999E-2</c:v>
                </c:pt>
                <c:pt idx="26">
                  <c:v>5.396049000000009E-2</c:v>
                </c:pt>
                <c:pt idx="27">
                  <c:v>4.5576680000000078E-2</c:v>
                </c:pt>
                <c:pt idx="28">
                  <c:v>4.6400379999999977E-2</c:v>
                </c:pt>
                <c:pt idx="29">
                  <c:v>8.9744350000000181E-2</c:v>
                </c:pt>
                <c:pt idx="30">
                  <c:v>6.6637040000000008E-2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7.2529079999999996E-2</c:v>
                </c:pt>
                <c:pt idx="1">
                  <c:v>6.8967740000000013E-2</c:v>
                </c:pt>
                <c:pt idx="2">
                  <c:v>4.5697870000000022E-2</c:v>
                </c:pt>
                <c:pt idx="3">
                  <c:v>7.0053410000000094E-2</c:v>
                </c:pt>
                <c:pt idx="4">
                  <c:v>6.2370410000000098E-2</c:v>
                </c:pt>
                <c:pt idx="5">
                  <c:v>4.7538470000000034E-2</c:v>
                </c:pt>
                <c:pt idx="6">
                  <c:v>4.4937420000000124E-2</c:v>
                </c:pt>
                <c:pt idx="7">
                  <c:v>3.811061000000001E-2</c:v>
                </c:pt>
                <c:pt idx="8">
                  <c:v>3.4185000000000035E-2</c:v>
                </c:pt>
                <c:pt idx="9">
                  <c:v>6.8006700000000073E-2</c:v>
                </c:pt>
                <c:pt idx="10">
                  <c:v>3.6173240000000065E-2</c:v>
                </c:pt>
                <c:pt idx="11">
                  <c:v>2.9241120000000016E-2</c:v>
                </c:pt>
                <c:pt idx="12">
                  <c:v>2.8159730000000001E-2</c:v>
                </c:pt>
                <c:pt idx="13">
                  <c:v>2.482496000000001E-2</c:v>
                </c:pt>
                <c:pt idx="14">
                  <c:v>4.1286490000000058E-2</c:v>
                </c:pt>
                <c:pt idx="15">
                  <c:v>3.6884010000000057E-2</c:v>
                </c:pt>
                <c:pt idx="16">
                  <c:v>5.0529909999999977E-2</c:v>
                </c:pt>
                <c:pt idx="17">
                  <c:v>3.4164060000000003E-2</c:v>
                </c:pt>
                <c:pt idx="18">
                  <c:v>3.946065E-2</c:v>
                </c:pt>
                <c:pt idx="19">
                  <c:v>2.7603310000000082E-2</c:v>
                </c:pt>
                <c:pt idx="20">
                  <c:v>4.1433249999999998E-2</c:v>
                </c:pt>
                <c:pt idx="21">
                  <c:v>4.067146E-2</c:v>
                </c:pt>
                <c:pt idx="22">
                  <c:v>3.3564569999999974E-2</c:v>
                </c:pt>
                <c:pt idx="23">
                  <c:v>3.3780190000000002E-2</c:v>
                </c:pt>
                <c:pt idx="24">
                  <c:v>2.5178610000000014E-2</c:v>
                </c:pt>
                <c:pt idx="25">
                  <c:v>1.2062860000000012E-2</c:v>
                </c:pt>
                <c:pt idx="26">
                  <c:v>3.2642140000000062E-2</c:v>
                </c:pt>
                <c:pt idx="27">
                  <c:v>2.4450010000000015E-2</c:v>
                </c:pt>
                <c:pt idx="28">
                  <c:v>1.713259000000001E-2</c:v>
                </c:pt>
                <c:pt idx="29">
                  <c:v>4.3168669999999999E-2</c:v>
                </c:pt>
                <c:pt idx="30">
                  <c:v>4.1902250000000023E-2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0384"/>
        <c:axId val="5042176"/>
      </c:lineChart>
      <c:catAx>
        <c:axId val="50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5042176"/>
        <c:crosses val="autoZero"/>
        <c:auto val="1"/>
        <c:lblAlgn val="ctr"/>
        <c:lblOffset val="100"/>
        <c:noMultiLvlLbl val="0"/>
      </c:catAx>
      <c:valAx>
        <c:axId val="504217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5040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cat>
            <c:numRef>
              <c:f>Sheet1!$A$2:$A$30</c:f>
              <c:numCache>
                <c:formatCode>General</c:formatCode>
                <c:ptCount val="29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484404</c:v>
                </c:pt>
                <c:pt idx="1">
                  <c:v>433449</c:v>
                </c:pt>
                <c:pt idx="2">
                  <c:v>613216</c:v>
                </c:pt>
                <c:pt idx="3">
                  <c:v>790181</c:v>
                </c:pt>
                <c:pt idx="4">
                  <c:v>684337</c:v>
                </c:pt>
                <c:pt idx="5">
                  <c:v>591967</c:v>
                </c:pt>
                <c:pt idx="6">
                  <c:v>198275</c:v>
                </c:pt>
                <c:pt idx="7">
                  <c:v>298217</c:v>
                </c:pt>
                <c:pt idx="8">
                  <c:v>632208</c:v>
                </c:pt>
                <c:pt idx="9">
                  <c:v>603647</c:v>
                </c:pt>
                <c:pt idx="10">
                  <c:v>608731</c:v>
                </c:pt>
                <c:pt idx="11">
                  <c:v>610304</c:v>
                </c:pt>
                <c:pt idx="12">
                  <c:v>552513</c:v>
                </c:pt>
                <c:pt idx="13">
                  <c:v>676648</c:v>
                </c:pt>
                <c:pt idx="14">
                  <c:v>578493</c:v>
                </c:pt>
                <c:pt idx="15">
                  <c:v>913396</c:v>
                </c:pt>
                <c:pt idx="16">
                  <c:v>677563</c:v>
                </c:pt>
                <c:pt idx="17">
                  <c:v>603313</c:v>
                </c:pt>
                <c:pt idx="18">
                  <c:v>560757</c:v>
                </c:pt>
                <c:pt idx="19">
                  <c:v>634981</c:v>
                </c:pt>
                <c:pt idx="20">
                  <c:v>635130</c:v>
                </c:pt>
                <c:pt idx="21">
                  <c:v>604158</c:v>
                </c:pt>
                <c:pt idx="22">
                  <c:v>634824</c:v>
                </c:pt>
                <c:pt idx="23">
                  <c:v>611831</c:v>
                </c:pt>
                <c:pt idx="24">
                  <c:v>577541</c:v>
                </c:pt>
                <c:pt idx="25">
                  <c:v>545636</c:v>
                </c:pt>
                <c:pt idx="26">
                  <c:v>499697</c:v>
                </c:pt>
                <c:pt idx="27">
                  <c:v>704935</c:v>
                </c:pt>
                <c:pt idx="28">
                  <c:v>596311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cat>
            <c:numRef>
              <c:f>Sheet1!$A$2:$A$30</c:f>
              <c:numCache>
                <c:formatCode>General</c:formatCode>
                <c:ptCount val="29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32394</c:v>
                </c:pt>
                <c:pt idx="1">
                  <c:v>60130</c:v>
                </c:pt>
                <c:pt idx="2">
                  <c:v>58128</c:v>
                </c:pt>
                <c:pt idx="3">
                  <c:v>90849</c:v>
                </c:pt>
                <c:pt idx="4">
                  <c:v>66653</c:v>
                </c:pt>
                <c:pt idx="5">
                  <c:v>122371</c:v>
                </c:pt>
                <c:pt idx="6">
                  <c:v>20394</c:v>
                </c:pt>
                <c:pt idx="7">
                  <c:v>75085</c:v>
                </c:pt>
                <c:pt idx="8">
                  <c:v>129701</c:v>
                </c:pt>
                <c:pt idx="9">
                  <c:v>147717</c:v>
                </c:pt>
                <c:pt idx="10">
                  <c:v>171150</c:v>
                </c:pt>
                <c:pt idx="11">
                  <c:v>176386</c:v>
                </c:pt>
                <c:pt idx="12">
                  <c:v>209215</c:v>
                </c:pt>
                <c:pt idx="13">
                  <c:v>336738</c:v>
                </c:pt>
                <c:pt idx="14">
                  <c:v>349678</c:v>
                </c:pt>
                <c:pt idx="15">
                  <c:v>369122</c:v>
                </c:pt>
                <c:pt idx="16">
                  <c:v>425883</c:v>
                </c:pt>
                <c:pt idx="17">
                  <c:v>328992</c:v>
                </c:pt>
                <c:pt idx="18">
                  <c:v>378694</c:v>
                </c:pt>
                <c:pt idx="19">
                  <c:v>289887</c:v>
                </c:pt>
                <c:pt idx="20">
                  <c:v>268687</c:v>
                </c:pt>
                <c:pt idx="21">
                  <c:v>234397</c:v>
                </c:pt>
                <c:pt idx="22">
                  <c:v>317366</c:v>
                </c:pt>
                <c:pt idx="23">
                  <c:v>280269</c:v>
                </c:pt>
                <c:pt idx="24">
                  <c:v>317456</c:v>
                </c:pt>
                <c:pt idx="25">
                  <c:v>243298</c:v>
                </c:pt>
                <c:pt idx="26">
                  <c:v>221606</c:v>
                </c:pt>
                <c:pt idx="27">
                  <c:v>414019</c:v>
                </c:pt>
                <c:pt idx="28">
                  <c:v>202015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75456"/>
        <c:axId val="32412416"/>
      </c:lineChart>
      <c:catAx>
        <c:axId val="3227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412416"/>
        <c:crosses val="autoZero"/>
        <c:auto val="1"/>
        <c:lblAlgn val="ctr"/>
        <c:lblOffset val="100"/>
        <c:noMultiLvlLbl val="0"/>
      </c:catAx>
      <c:valAx>
        <c:axId val="324124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275456"/>
        <c:crosses val="autoZero"/>
        <c:crossBetween val="between"/>
        <c:majorUnit val="20000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0.33458942000000003</c:v>
                </c:pt>
                <c:pt idx="1">
                  <c:v>0.34842529999999999</c:v>
                </c:pt>
                <c:pt idx="2">
                  <c:v>0.24403001999999999</c:v>
                </c:pt>
                <c:pt idx="3">
                  <c:v>0.32058803000000002</c:v>
                </c:pt>
                <c:pt idx="4">
                  <c:v>0.44041825000000001</c:v>
                </c:pt>
                <c:pt idx="5">
                  <c:v>0.35577382000000002</c:v>
                </c:pt>
                <c:pt idx="6">
                  <c:v>0.40672332999999999</c:v>
                </c:pt>
                <c:pt idx="7">
                  <c:v>0.30937804000000002</c:v>
                </c:pt>
                <c:pt idx="8">
                  <c:v>0.25330747999999997</c:v>
                </c:pt>
                <c:pt idx="9">
                  <c:v>0.39703666999999998</c:v>
                </c:pt>
                <c:pt idx="10">
                  <c:v>0.45225137999999998</c:v>
                </c:pt>
                <c:pt idx="11">
                  <c:v>0.41492665000000001</c:v>
                </c:pt>
                <c:pt idx="12">
                  <c:v>0.43452478999999999</c:v>
                </c:pt>
                <c:pt idx="13">
                  <c:v>0.41749237</c:v>
                </c:pt>
                <c:pt idx="14">
                  <c:v>0.52634011999999997</c:v>
                </c:pt>
                <c:pt idx="15">
                  <c:v>0.47686546000000002</c:v>
                </c:pt>
                <c:pt idx="16">
                  <c:v>0.55774637999999999</c:v>
                </c:pt>
                <c:pt idx="17">
                  <c:v>0.44146540000000001</c:v>
                </c:pt>
                <c:pt idx="18">
                  <c:v>0.4069991</c:v>
                </c:pt>
                <c:pt idx="19">
                  <c:v>0.52370070999999996</c:v>
                </c:pt>
                <c:pt idx="20">
                  <c:v>0.49185336000000002</c:v>
                </c:pt>
                <c:pt idx="21">
                  <c:v>0.42985264000000001</c:v>
                </c:pt>
                <c:pt idx="22">
                  <c:v>0.54584317999999998</c:v>
                </c:pt>
                <c:pt idx="23">
                  <c:v>0.39448767000000001</c:v>
                </c:pt>
                <c:pt idx="24">
                  <c:v>0.38601131</c:v>
                </c:pt>
                <c:pt idx="25">
                  <c:v>0.51781487999999998</c:v>
                </c:pt>
                <c:pt idx="26">
                  <c:v>0.46012526999999998</c:v>
                </c:pt>
                <c:pt idx="27">
                  <c:v>0.35073338999999998</c:v>
                </c:pt>
                <c:pt idx="28">
                  <c:v>0.45796221999999998</c:v>
                </c:pt>
                <c:pt idx="29">
                  <c:v>0.415738</c:v>
                </c:pt>
                <c:pt idx="30">
                  <c:v>0.39283036999999998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0.88932085999999999</c:v>
                </c:pt>
                <c:pt idx="1">
                  <c:v>0.71383461999999998</c:v>
                </c:pt>
                <c:pt idx="2">
                  <c:v>0.30687711000000001</c:v>
                </c:pt>
                <c:pt idx="3">
                  <c:v>0.51319996999999995</c:v>
                </c:pt>
                <c:pt idx="4">
                  <c:v>0.66266113999999998</c:v>
                </c:pt>
                <c:pt idx="5">
                  <c:v>0.71039737999999997</c:v>
                </c:pt>
                <c:pt idx="6">
                  <c:v>0.6931524</c:v>
                </c:pt>
                <c:pt idx="7">
                  <c:v>0.61348552999999995</c:v>
                </c:pt>
                <c:pt idx="8">
                  <c:v>0.58637799000000002</c:v>
                </c:pt>
                <c:pt idx="9">
                  <c:v>0.79145215999999996</c:v>
                </c:pt>
                <c:pt idx="10">
                  <c:v>0.78946461999999995</c:v>
                </c:pt>
                <c:pt idx="11">
                  <c:v>0.78962619000000001</c:v>
                </c:pt>
                <c:pt idx="12">
                  <c:v>0.91143459000000004</c:v>
                </c:pt>
                <c:pt idx="13">
                  <c:v>0.71508678999999997</c:v>
                </c:pt>
                <c:pt idx="14">
                  <c:v>0.84253803999999999</c:v>
                </c:pt>
                <c:pt idx="15">
                  <c:v>0.97036175000000002</c:v>
                </c:pt>
                <c:pt idx="16">
                  <c:v>1.0201456600000001</c:v>
                </c:pt>
                <c:pt idx="17">
                  <c:v>0.93137340999999996</c:v>
                </c:pt>
                <c:pt idx="18">
                  <c:v>0.88176520999999997</c:v>
                </c:pt>
                <c:pt idx="19">
                  <c:v>1.04441541</c:v>
                </c:pt>
                <c:pt idx="20">
                  <c:v>0.90234232999999997</c:v>
                </c:pt>
                <c:pt idx="21">
                  <c:v>0.98286934999999997</c:v>
                </c:pt>
                <c:pt idx="22">
                  <c:v>0.90441148999999998</c:v>
                </c:pt>
                <c:pt idx="23">
                  <c:v>0.88495053000000001</c:v>
                </c:pt>
                <c:pt idx="24">
                  <c:v>0.77734919000000002</c:v>
                </c:pt>
                <c:pt idx="25">
                  <c:v>0.99950614000000004</c:v>
                </c:pt>
                <c:pt idx="26">
                  <c:v>0.79119466000000005</c:v>
                </c:pt>
                <c:pt idx="27">
                  <c:v>0.67316980000000004</c:v>
                </c:pt>
                <c:pt idx="28">
                  <c:v>0.72162806999999995</c:v>
                </c:pt>
                <c:pt idx="29">
                  <c:v>0.98131204000000005</c:v>
                </c:pt>
                <c:pt idx="30">
                  <c:v>0.89533001000000001</c:v>
                </c:pt>
                <c:pt idx="31">
                  <c:v>0.95129383000000001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29088"/>
        <c:axId val="32343168"/>
      </c:lineChart>
      <c:catAx>
        <c:axId val="323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343168"/>
        <c:crosses val="autoZero"/>
        <c:auto val="1"/>
        <c:lblAlgn val="ctr"/>
        <c:lblOffset val="100"/>
        <c:noMultiLvlLbl val="0"/>
      </c:catAx>
      <c:valAx>
        <c:axId val="32343168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329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0.44099734000000002</c:v>
                </c:pt>
                <c:pt idx="1">
                  <c:v>0.47255281999999998</c:v>
                </c:pt>
                <c:pt idx="2">
                  <c:v>0.33465966000000003</c:v>
                </c:pt>
                <c:pt idx="3">
                  <c:v>0.54626525000000004</c:v>
                </c:pt>
                <c:pt idx="4">
                  <c:v>0.53235873</c:v>
                </c:pt>
                <c:pt idx="5">
                  <c:v>0.55201712999999997</c:v>
                </c:pt>
                <c:pt idx="6">
                  <c:v>0.60911923000000001</c:v>
                </c:pt>
                <c:pt idx="7">
                  <c:v>0.48984220000000001</c:v>
                </c:pt>
                <c:pt idx="8">
                  <c:v>0.44028952999999998</c:v>
                </c:pt>
                <c:pt idx="9">
                  <c:v>0.42988959999999998</c:v>
                </c:pt>
                <c:pt idx="10">
                  <c:v>0.58711411999999996</c:v>
                </c:pt>
                <c:pt idx="11">
                  <c:v>0.48905838000000001</c:v>
                </c:pt>
                <c:pt idx="12">
                  <c:v>0.63147184000000001</c:v>
                </c:pt>
                <c:pt idx="13">
                  <c:v>0.62692071000000005</c:v>
                </c:pt>
                <c:pt idx="14">
                  <c:v>0.58912156000000004</c:v>
                </c:pt>
                <c:pt idx="15">
                  <c:v>0.77818812000000004</c:v>
                </c:pt>
                <c:pt idx="16">
                  <c:v>0.89814795000000003</c:v>
                </c:pt>
                <c:pt idx="17">
                  <c:v>0.75639831999999996</c:v>
                </c:pt>
                <c:pt idx="18">
                  <c:v>0.78430690999999997</c:v>
                </c:pt>
                <c:pt idx="19">
                  <c:v>1.0922025099999999</c:v>
                </c:pt>
                <c:pt idx="20">
                  <c:v>0.8735484</c:v>
                </c:pt>
                <c:pt idx="21">
                  <c:v>0.87014210000000003</c:v>
                </c:pt>
                <c:pt idx="22">
                  <c:v>0.65267631999999998</c:v>
                </c:pt>
                <c:pt idx="23">
                  <c:v>0.77212906999999997</c:v>
                </c:pt>
                <c:pt idx="24">
                  <c:v>0.63740238000000005</c:v>
                </c:pt>
                <c:pt idx="25">
                  <c:v>1.3064363699999999</c:v>
                </c:pt>
                <c:pt idx="26">
                  <c:v>0.81714182999999996</c:v>
                </c:pt>
                <c:pt idx="27">
                  <c:v>0.63437668000000003</c:v>
                </c:pt>
                <c:pt idx="28">
                  <c:v>0.66575287000000005</c:v>
                </c:pt>
                <c:pt idx="29">
                  <c:v>0.89307148999999997</c:v>
                </c:pt>
                <c:pt idx="30">
                  <c:v>0.83968834000000003</c:v>
                </c:pt>
                <c:pt idx="31">
                  <c:v>0.81242294000000004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0.65592992000000006</c:v>
                </c:pt>
                <c:pt idx="1">
                  <c:v>0.68153761000000002</c:v>
                </c:pt>
                <c:pt idx="2">
                  <c:v>0.26171344000000002</c:v>
                </c:pt>
                <c:pt idx="3">
                  <c:v>0.33848113000000002</c:v>
                </c:pt>
                <c:pt idx="4">
                  <c:v>0.45215316999999999</c:v>
                </c:pt>
                <c:pt idx="5">
                  <c:v>0.45169768999999999</c:v>
                </c:pt>
                <c:pt idx="6">
                  <c:v>0.51265532999999996</c:v>
                </c:pt>
                <c:pt idx="7">
                  <c:v>0.57178998000000003</c:v>
                </c:pt>
                <c:pt idx="8">
                  <c:v>0.43314686000000002</c:v>
                </c:pt>
                <c:pt idx="9">
                  <c:v>0.69166917999999999</c:v>
                </c:pt>
                <c:pt idx="10">
                  <c:v>0.50721506999999999</c:v>
                </c:pt>
                <c:pt idx="11">
                  <c:v>0.62646436000000005</c:v>
                </c:pt>
                <c:pt idx="12">
                  <c:v>0.78728483999999999</c:v>
                </c:pt>
                <c:pt idx="13">
                  <c:v>0.64487550999999999</c:v>
                </c:pt>
                <c:pt idx="14">
                  <c:v>0.95384619000000004</c:v>
                </c:pt>
                <c:pt idx="15">
                  <c:v>0.98328786999999995</c:v>
                </c:pt>
                <c:pt idx="16">
                  <c:v>1.2202244</c:v>
                </c:pt>
                <c:pt idx="17">
                  <c:v>0.98852227000000004</c:v>
                </c:pt>
                <c:pt idx="18">
                  <c:v>1.02081705</c:v>
                </c:pt>
                <c:pt idx="19">
                  <c:v>0.98638782999999997</c:v>
                </c:pt>
                <c:pt idx="20">
                  <c:v>0.99457353999999998</c:v>
                </c:pt>
                <c:pt idx="21">
                  <c:v>1.07715999</c:v>
                </c:pt>
                <c:pt idx="22">
                  <c:v>0.99459863000000004</c:v>
                </c:pt>
                <c:pt idx="23">
                  <c:v>0.90750945999999999</c:v>
                </c:pt>
                <c:pt idx="24">
                  <c:v>0.79199735000000004</c:v>
                </c:pt>
                <c:pt idx="25">
                  <c:v>0.80382439999999999</c:v>
                </c:pt>
                <c:pt idx="26">
                  <c:v>0.66924684999999995</c:v>
                </c:pt>
                <c:pt idx="27">
                  <c:v>0.54595254000000004</c:v>
                </c:pt>
                <c:pt idx="28">
                  <c:v>0.70060591000000005</c:v>
                </c:pt>
                <c:pt idx="29">
                  <c:v>0.90533843999999997</c:v>
                </c:pt>
                <c:pt idx="30">
                  <c:v>0.76156455000000001</c:v>
                </c:pt>
                <c:pt idx="31">
                  <c:v>0.84925735000000002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</c:numCache>
            </c:num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0.81054055999999997</c:v>
                </c:pt>
                <c:pt idx="1">
                  <c:v>0.66020040999999996</c:v>
                </c:pt>
                <c:pt idx="2">
                  <c:v>0.11655321</c:v>
                </c:pt>
                <c:pt idx="3">
                  <c:v>0.25074606999999999</c:v>
                </c:pt>
                <c:pt idx="4">
                  <c:v>0.68294595999999996</c:v>
                </c:pt>
                <c:pt idx="5">
                  <c:v>0.63558917999999998</c:v>
                </c:pt>
                <c:pt idx="6">
                  <c:v>0.58107662000000004</c:v>
                </c:pt>
                <c:pt idx="7">
                  <c:v>0.55940467000000005</c:v>
                </c:pt>
                <c:pt idx="8">
                  <c:v>0.59805096999999996</c:v>
                </c:pt>
                <c:pt idx="9">
                  <c:v>0.72764196999999997</c:v>
                </c:pt>
                <c:pt idx="10">
                  <c:v>0.90723825999999996</c:v>
                </c:pt>
                <c:pt idx="11">
                  <c:v>0.75035585000000005</c:v>
                </c:pt>
                <c:pt idx="12">
                  <c:v>0.88696483999999998</c:v>
                </c:pt>
                <c:pt idx="13">
                  <c:v>0.76593518000000005</c:v>
                </c:pt>
                <c:pt idx="14">
                  <c:v>0.65242655999999999</c:v>
                </c:pt>
                <c:pt idx="15">
                  <c:v>0.92856925000000001</c:v>
                </c:pt>
                <c:pt idx="16">
                  <c:v>0.84785818000000002</c:v>
                </c:pt>
                <c:pt idx="17">
                  <c:v>0.89775912000000002</c:v>
                </c:pt>
                <c:pt idx="18">
                  <c:v>0.72064214999999998</c:v>
                </c:pt>
                <c:pt idx="19">
                  <c:v>0.79476661999999998</c:v>
                </c:pt>
                <c:pt idx="20">
                  <c:v>0.77453495999999999</c:v>
                </c:pt>
                <c:pt idx="21">
                  <c:v>0.84163969999999999</c:v>
                </c:pt>
                <c:pt idx="22">
                  <c:v>0.95103641999999999</c:v>
                </c:pt>
                <c:pt idx="23">
                  <c:v>0.85508337000000001</c:v>
                </c:pt>
                <c:pt idx="24">
                  <c:v>0.94191327000000002</c:v>
                </c:pt>
                <c:pt idx="25">
                  <c:v>0.75347902</c:v>
                </c:pt>
                <c:pt idx="26">
                  <c:v>0.73893264999999997</c:v>
                </c:pt>
                <c:pt idx="27">
                  <c:v>0.72171810000000003</c:v>
                </c:pt>
                <c:pt idx="28">
                  <c:v>0.75196836</c:v>
                </c:pt>
                <c:pt idx="29">
                  <c:v>1.0852486400000001</c:v>
                </c:pt>
                <c:pt idx="30">
                  <c:v>1.02941821</c:v>
                </c:pt>
                <c:pt idx="31">
                  <c:v>0.97650698999999996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</c:numCache>
            </c:num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1.3011795399999999</c:v>
                </c:pt>
                <c:pt idx="2">
                  <c:v>0.69602160000000002</c:v>
                </c:pt>
                <c:pt idx="3">
                  <c:v>1.4013555900000001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1.3369810200000001</c:v>
                </c:pt>
                <c:pt idx="9">
                  <c:v>1.9364549600000001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1.9029464599999999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1.3975943099999999</c:v>
                </c:pt>
                <c:pt idx="16">
                  <c:v>0.93022369999999999</c:v>
                </c:pt>
                <c:pt idx="17">
                  <c:v>1.1742071000000001</c:v>
                </c:pt>
                <c:pt idx="18">
                  <c:v>0.90815305999999996</c:v>
                </c:pt>
                <c:pt idx="19">
                  <c:v>1.51344195</c:v>
                </c:pt>
                <c:pt idx="20">
                  <c:v>0.87842427000000001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1.0955967900000001</c:v>
                </c:pt>
                <c:pt idx="24">
                  <c:v>0.76477987000000003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1.0678988700000001</c:v>
                </c:pt>
                <c:pt idx="28">
                  <c:v>0.85426738000000002</c:v>
                </c:pt>
                <c:pt idx="29">
                  <c:v>1.23455754</c:v>
                </c:pt>
                <c:pt idx="30">
                  <c:v>1.21142854</c:v>
                </c:pt>
                <c:pt idx="31">
                  <c:v>1.51208184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5856"/>
        <c:axId val="32907648"/>
      </c:lineChart>
      <c:catAx>
        <c:axId val="3290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907648"/>
        <c:crosses val="autoZero"/>
        <c:auto val="1"/>
        <c:lblAlgn val="ctr"/>
        <c:lblOffset val="100"/>
        <c:noMultiLvlLbl val="0"/>
      </c:catAx>
      <c:valAx>
        <c:axId val="32907648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905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catch_per_hectare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30.390405999999999</c:v>
                </c:pt>
                <c:pt idx="1">
                  <c:v>21.082077000000002</c:v>
                </c:pt>
                <c:pt idx="2">
                  <c:v>10.504358</c:v>
                </c:pt>
                <c:pt idx="3">
                  <c:v>17.264614999999999</c:v>
                </c:pt>
                <c:pt idx="4">
                  <c:v>9.6277270000000001</c:v>
                </c:pt>
                <c:pt idx="5">
                  <c:v>20.338553999999998</c:v>
                </c:pt>
                <c:pt idx="6">
                  <c:v>16.319421999999999</c:v>
                </c:pt>
                <c:pt idx="7">
                  <c:v>16.384765999999999</c:v>
                </c:pt>
                <c:pt idx="8">
                  <c:v>13.880390999999999</c:v>
                </c:pt>
                <c:pt idx="9">
                  <c:v>28.039065000000001</c:v>
                </c:pt>
                <c:pt idx="10">
                  <c:v>23.812203</c:v>
                </c:pt>
                <c:pt idx="11">
                  <c:v>16.762584</c:v>
                </c:pt>
                <c:pt idx="12">
                  <c:v>18.999921000000001</c:v>
                </c:pt>
                <c:pt idx="13">
                  <c:v>27.056224</c:v>
                </c:pt>
                <c:pt idx="14">
                  <c:v>16.011922999999999</c:v>
                </c:pt>
                <c:pt idx="15">
                  <c:v>26.058385999999999</c:v>
                </c:pt>
                <c:pt idx="16">
                  <c:v>23.851386999999999</c:v>
                </c:pt>
                <c:pt idx="17">
                  <c:v>22.305519</c:v>
                </c:pt>
                <c:pt idx="18">
                  <c:v>16.632211999999999</c:v>
                </c:pt>
                <c:pt idx="19">
                  <c:v>14.452097999999999</c:v>
                </c:pt>
                <c:pt idx="20">
                  <c:v>17.375360000000001</c:v>
                </c:pt>
                <c:pt idx="21">
                  <c:v>19.685013000000001</c:v>
                </c:pt>
                <c:pt idx="22">
                  <c:v>18.817795</c:v>
                </c:pt>
                <c:pt idx="23">
                  <c:v>23.873916000000001</c:v>
                </c:pt>
                <c:pt idx="24">
                  <c:v>16.971162</c:v>
                </c:pt>
                <c:pt idx="25">
                  <c:v>16.479645000000001</c:v>
                </c:pt>
                <c:pt idx="26">
                  <c:v>28.760102</c:v>
                </c:pt>
                <c:pt idx="27">
                  <c:v>25.216439000000001</c:v>
                </c:pt>
                <c:pt idx="28">
                  <c:v>42.679062000000002</c:v>
                </c:pt>
                <c:pt idx="29">
                  <c:v>36.697739499999997</c:v>
                </c:pt>
                <c:pt idx="30">
                  <c:v>20.473400000000002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38240"/>
        <c:axId val="32956416"/>
      </c:lineChart>
      <c:catAx>
        <c:axId val="3293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956416"/>
        <c:crosses val="autoZero"/>
        <c:auto val="1"/>
        <c:lblAlgn val="ctr"/>
        <c:lblOffset val="100"/>
        <c:noMultiLvlLbl val="0"/>
      </c:catAx>
      <c:valAx>
        <c:axId val="3295641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3293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73.333332999999996</c:v>
                </c:pt>
                <c:pt idx="1">
                  <c:v>40.153497999999999</c:v>
                </c:pt>
                <c:pt idx="2">
                  <c:v>11.96749</c:v>
                </c:pt>
                <c:pt idx="3">
                  <c:v>18.032098999999999</c:v>
                </c:pt>
                <c:pt idx="4">
                  <c:v>10.051621000000001</c:v>
                </c:pt>
                <c:pt idx="5">
                  <c:v>33.634034</c:v>
                </c:pt>
                <c:pt idx="6">
                  <c:v>14.785634999999999</c:v>
                </c:pt>
                <c:pt idx="7">
                  <c:v>14.524523</c:v>
                </c:pt>
                <c:pt idx="8">
                  <c:v>11.811196000000001</c:v>
                </c:pt>
                <c:pt idx="9">
                  <c:v>27.432134999999999</c:v>
                </c:pt>
                <c:pt idx="10">
                  <c:v>10.576720999999999</c:v>
                </c:pt>
                <c:pt idx="11">
                  <c:v>12.452028</c:v>
                </c:pt>
                <c:pt idx="12">
                  <c:v>10.239074</c:v>
                </c:pt>
                <c:pt idx="13">
                  <c:v>16.684607</c:v>
                </c:pt>
                <c:pt idx="14">
                  <c:v>13.543616</c:v>
                </c:pt>
                <c:pt idx="15">
                  <c:v>25.785865999999999</c:v>
                </c:pt>
                <c:pt idx="16">
                  <c:v>21.694589000000001</c:v>
                </c:pt>
                <c:pt idx="17">
                  <c:v>16.873868999999999</c:v>
                </c:pt>
                <c:pt idx="18">
                  <c:v>15.420759</c:v>
                </c:pt>
                <c:pt idx="19">
                  <c:v>13.823416</c:v>
                </c:pt>
                <c:pt idx="20">
                  <c:v>18.043713</c:v>
                </c:pt>
                <c:pt idx="21">
                  <c:v>14.276332999999999</c:v>
                </c:pt>
                <c:pt idx="22">
                  <c:v>16.372039000000001</c:v>
                </c:pt>
                <c:pt idx="23">
                  <c:v>23.88523</c:v>
                </c:pt>
                <c:pt idx="24">
                  <c:v>19.225110999999998</c:v>
                </c:pt>
                <c:pt idx="25">
                  <c:v>15.709031</c:v>
                </c:pt>
                <c:pt idx="26">
                  <c:v>22.050644999999999</c:v>
                </c:pt>
                <c:pt idx="27">
                  <c:v>21.418448000000001</c:v>
                </c:pt>
                <c:pt idx="28">
                  <c:v>29.924320999999999</c:v>
                </c:pt>
                <c:pt idx="29">
                  <c:v>31.995571000000002</c:v>
                </c:pt>
                <c:pt idx="30">
                  <c:v>18.289621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25.892157000000001</c:v>
                </c:pt>
                <c:pt idx="1">
                  <c:v>18.088539999999998</c:v>
                </c:pt>
                <c:pt idx="2">
                  <c:v>12.750413</c:v>
                </c:pt>
                <c:pt idx="3">
                  <c:v>25.788478999999999</c:v>
                </c:pt>
                <c:pt idx="4">
                  <c:v>13.879839</c:v>
                </c:pt>
                <c:pt idx="5">
                  <c:v>20.385549000000001</c:v>
                </c:pt>
                <c:pt idx="6">
                  <c:v>24.956427000000001</c:v>
                </c:pt>
                <c:pt idx="7">
                  <c:v>26.641289</c:v>
                </c:pt>
                <c:pt idx="8">
                  <c:v>20.678778000000001</c:v>
                </c:pt>
                <c:pt idx="9">
                  <c:v>44.310358999999998</c:v>
                </c:pt>
                <c:pt idx="10">
                  <c:v>39.123849999999997</c:v>
                </c:pt>
                <c:pt idx="11">
                  <c:v>19.763808000000001</c:v>
                </c:pt>
                <c:pt idx="12">
                  <c:v>34.824607</c:v>
                </c:pt>
                <c:pt idx="13">
                  <c:v>42.820692000000001</c:v>
                </c:pt>
                <c:pt idx="14">
                  <c:v>25.066365000000001</c:v>
                </c:pt>
                <c:pt idx="15">
                  <c:v>38.317675999999999</c:v>
                </c:pt>
                <c:pt idx="16">
                  <c:v>31.554908999999999</c:v>
                </c:pt>
                <c:pt idx="17">
                  <c:v>29.986173999999998</c:v>
                </c:pt>
                <c:pt idx="18">
                  <c:v>19.365905000000001</c:v>
                </c:pt>
                <c:pt idx="19">
                  <c:v>21.643502999999999</c:v>
                </c:pt>
                <c:pt idx="20">
                  <c:v>23.123393</c:v>
                </c:pt>
                <c:pt idx="21">
                  <c:v>27.118904000000001</c:v>
                </c:pt>
                <c:pt idx="22">
                  <c:v>22.601523</c:v>
                </c:pt>
                <c:pt idx="23">
                  <c:v>28.915823</c:v>
                </c:pt>
                <c:pt idx="24">
                  <c:v>19.577390000000001</c:v>
                </c:pt>
                <c:pt idx="25">
                  <c:v>13.016735000000001</c:v>
                </c:pt>
                <c:pt idx="26">
                  <c:v>37.963334000000003</c:v>
                </c:pt>
                <c:pt idx="27">
                  <c:v>35.769733000000002</c:v>
                </c:pt>
                <c:pt idx="28">
                  <c:v>67.967607000000001</c:v>
                </c:pt>
                <c:pt idx="29">
                  <c:v>48.341017999999998</c:v>
                </c:pt>
                <c:pt idx="30">
                  <c:v>29.783594999999998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7.3333329999999997</c:v>
                </c:pt>
                <c:pt idx="1">
                  <c:v>10.638889000000001</c:v>
                </c:pt>
                <c:pt idx="2">
                  <c:v>13.333333</c:v>
                </c:pt>
                <c:pt idx="3">
                  <c:v>2.7777780000000001</c:v>
                </c:pt>
                <c:pt idx="4">
                  <c:v>3.3333330000000001</c:v>
                </c:pt>
                <c:pt idx="5">
                  <c:v>5.5555560000000002</c:v>
                </c:pt>
                <c:pt idx="6">
                  <c:v>3.7037040000000001</c:v>
                </c:pt>
                <c:pt idx="7">
                  <c:v>2.7777780000000001</c:v>
                </c:pt>
                <c:pt idx="8">
                  <c:v>1.0416669999999999</c:v>
                </c:pt>
                <c:pt idx="9">
                  <c:v>3.125</c:v>
                </c:pt>
                <c:pt idx="10">
                  <c:v>4.2372880000000004</c:v>
                </c:pt>
                <c:pt idx="11">
                  <c:v>12.777778</c:v>
                </c:pt>
                <c:pt idx="12">
                  <c:v>2.5</c:v>
                </c:pt>
                <c:pt idx="13">
                  <c:v>5.5555560000000002</c:v>
                </c:pt>
                <c:pt idx="14">
                  <c:v>2.5</c:v>
                </c:pt>
                <c:pt idx="15">
                  <c:v>3.3333330000000001</c:v>
                </c:pt>
                <c:pt idx="16">
                  <c:v>5.5555560000000002</c:v>
                </c:pt>
                <c:pt idx="17">
                  <c:v>5.8333329999999997</c:v>
                </c:pt>
                <c:pt idx="18">
                  <c:v>2.5</c:v>
                </c:pt>
                <c:pt idx="19">
                  <c:v>0.83333299999999999</c:v>
                </c:pt>
                <c:pt idx="20">
                  <c:v>1.111111</c:v>
                </c:pt>
                <c:pt idx="21">
                  <c:v>2.2222219999999999</c:v>
                </c:pt>
                <c:pt idx="22">
                  <c:v>3.8888889999999998</c:v>
                </c:pt>
                <c:pt idx="23">
                  <c:v>4.4444439999999998</c:v>
                </c:pt>
                <c:pt idx="24">
                  <c:v>7.5</c:v>
                </c:pt>
                <c:pt idx="25">
                  <c:v>3.6111110000000002</c:v>
                </c:pt>
                <c:pt idx="26">
                  <c:v>13.055555999999999</c:v>
                </c:pt>
                <c:pt idx="27">
                  <c:v>8.0555559999999993</c:v>
                </c:pt>
                <c:pt idx="28">
                  <c:v>15</c:v>
                </c:pt>
                <c:pt idx="29">
                  <c:v>18.888888999999999</c:v>
                </c:pt>
                <c:pt idx="30">
                  <c:v>8.0555559999999993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3.6666669999999999</c:v>
                </c:pt>
                <c:pt idx="1">
                  <c:v>5.3194439999999998</c:v>
                </c:pt>
                <c:pt idx="2">
                  <c:v>6.6666670000000003</c:v>
                </c:pt>
                <c:pt idx="3">
                  <c:v>1.6666669999999999</c:v>
                </c:pt>
                <c:pt idx="4">
                  <c:v>1.6666669999999999</c:v>
                </c:pt>
                <c:pt idx="5">
                  <c:v>2.7777780000000001</c:v>
                </c:pt>
                <c:pt idx="6">
                  <c:v>2.6570049999999998</c:v>
                </c:pt>
                <c:pt idx="7">
                  <c:v>1.6203700000000001</c:v>
                </c:pt>
                <c:pt idx="8">
                  <c:v>0.52083299999999999</c:v>
                </c:pt>
                <c:pt idx="9">
                  <c:v>1.736111</c:v>
                </c:pt>
                <c:pt idx="10">
                  <c:v>2.2408960000000002</c:v>
                </c:pt>
                <c:pt idx="11">
                  <c:v>6.6666670000000003</c:v>
                </c:pt>
                <c:pt idx="12">
                  <c:v>1.388889</c:v>
                </c:pt>
                <c:pt idx="13">
                  <c:v>3.4722219999999999</c:v>
                </c:pt>
                <c:pt idx="14">
                  <c:v>1.8055559999999999</c:v>
                </c:pt>
                <c:pt idx="15">
                  <c:v>1.8055559999999999</c:v>
                </c:pt>
                <c:pt idx="16">
                  <c:v>2.9166669999999999</c:v>
                </c:pt>
                <c:pt idx="17">
                  <c:v>2.9166669999999999</c:v>
                </c:pt>
                <c:pt idx="18">
                  <c:v>1.5277780000000001</c:v>
                </c:pt>
                <c:pt idx="19">
                  <c:v>0.41666700000000001</c:v>
                </c:pt>
                <c:pt idx="20">
                  <c:v>0.55555600000000005</c:v>
                </c:pt>
                <c:pt idx="21">
                  <c:v>1.25</c:v>
                </c:pt>
                <c:pt idx="22">
                  <c:v>2.0833330000000001</c:v>
                </c:pt>
                <c:pt idx="23">
                  <c:v>4.7222220000000004</c:v>
                </c:pt>
                <c:pt idx="24">
                  <c:v>4.0277779999999996</c:v>
                </c:pt>
                <c:pt idx="25">
                  <c:v>5.5555560000000002</c:v>
                </c:pt>
                <c:pt idx="26">
                  <c:v>6.9444439999999998</c:v>
                </c:pt>
                <c:pt idx="27">
                  <c:v>4.4444439999999998</c:v>
                </c:pt>
                <c:pt idx="28">
                  <c:v>8.1944440000000007</c:v>
                </c:pt>
                <c:pt idx="29">
                  <c:v>9.7222220000000004</c:v>
                </c:pt>
                <c:pt idx="30">
                  <c:v>4.5833329999999997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31392"/>
        <c:axId val="47932928"/>
      </c:lineChart>
      <c:catAx>
        <c:axId val="4793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932928"/>
        <c:crosses val="autoZero"/>
        <c:auto val="1"/>
        <c:lblAlgn val="ctr"/>
        <c:lblOffset val="100"/>
        <c:noMultiLvlLbl val="0"/>
      </c:catAx>
      <c:valAx>
        <c:axId val="47932928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931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Sheet1!$B$2:$B$32</c:f>
              <c:numCache>
                <c:formatCode>0%</c:formatCode>
                <c:ptCount val="31"/>
                <c:pt idx="1">
                  <c:v>0.35228999999999999</c:v>
                </c:pt>
                <c:pt idx="2">
                  <c:v>0.23330999999999999</c:v>
                </c:pt>
                <c:pt idx="3">
                  <c:v>0.18037</c:v>
                </c:pt>
                <c:pt idx="4">
                  <c:v>0.26200000000000001</c:v>
                </c:pt>
                <c:pt idx="5">
                  <c:v>0.25297999999999998</c:v>
                </c:pt>
                <c:pt idx="6">
                  <c:v>0.26928000000000002</c:v>
                </c:pt>
                <c:pt idx="7">
                  <c:v>0.27145999999999998</c:v>
                </c:pt>
                <c:pt idx="8">
                  <c:v>0.15554000000000001</c:v>
                </c:pt>
                <c:pt idx="9">
                  <c:v>0.18015</c:v>
                </c:pt>
                <c:pt idx="10">
                  <c:v>0.17912</c:v>
                </c:pt>
                <c:pt idx="11">
                  <c:v>0.22678999999999999</c:v>
                </c:pt>
                <c:pt idx="12">
                  <c:v>0.21093999999999999</c:v>
                </c:pt>
                <c:pt idx="13">
                  <c:v>0.1953</c:v>
                </c:pt>
                <c:pt idx="14">
                  <c:v>0.25198999999999999</c:v>
                </c:pt>
                <c:pt idx="15">
                  <c:v>0.30379</c:v>
                </c:pt>
                <c:pt idx="16">
                  <c:v>0.28223999999999999</c:v>
                </c:pt>
                <c:pt idx="17">
                  <c:v>0.28365000000000001</c:v>
                </c:pt>
                <c:pt idx="18">
                  <c:v>0.28859000000000001</c:v>
                </c:pt>
                <c:pt idx="19">
                  <c:v>0.27138000000000001</c:v>
                </c:pt>
                <c:pt idx="20">
                  <c:v>0.24807000000000001</c:v>
                </c:pt>
                <c:pt idx="21">
                  <c:v>0.24779999999999999</c:v>
                </c:pt>
                <c:pt idx="22">
                  <c:v>0.21334</c:v>
                </c:pt>
                <c:pt idx="23">
                  <c:v>0.24442</c:v>
                </c:pt>
                <c:pt idx="24">
                  <c:v>0.27700999999999998</c:v>
                </c:pt>
                <c:pt idx="25">
                  <c:v>0.26272000000000001</c:v>
                </c:pt>
                <c:pt idx="26">
                  <c:v>0.29848999999999998</c:v>
                </c:pt>
                <c:pt idx="27">
                  <c:v>0.26806999999999997</c:v>
                </c:pt>
                <c:pt idx="28">
                  <c:v>0.27182000000000001</c:v>
                </c:pt>
                <c:pt idx="29">
                  <c:v>0.27956999999999999</c:v>
                </c:pt>
                <c:pt idx="30">
                  <c:v>0.27200999999999997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Sheet1!$C$2:$C$32</c:f>
              <c:numCache>
                <c:formatCode>0%</c:formatCode>
                <c:ptCount val="31"/>
                <c:pt idx="1">
                  <c:v>0.38213999999999998</c:v>
                </c:pt>
                <c:pt idx="2">
                  <c:v>0.16697000000000001</c:v>
                </c:pt>
                <c:pt idx="3">
                  <c:v>0.31385000000000002</c:v>
                </c:pt>
                <c:pt idx="4">
                  <c:v>0.33590999999999999</c:v>
                </c:pt>
                <c:pt idx="5">
                  <c:v>0.42111999999999999</c:v>
                </c:pt>
                <c:pt idx="6">
                  <c:v>0.36893999999999999</c:v>
                </c:pt>
                <c:pt idx="7">
                  <c:v>0.27106000000000002</c:v>
                </c:pt>
                <c:pt idx="8">
                  <c:v>0.17258000000000001</c:v>
                </c:pt>
                <c:pt idx="9">
                  <c:v>0.33611999999999997</c:v>
                </c:pt>
                <c:pt idx="10">
                  <c:v>0.32940000000000003</c:v>
                </c:pt>
                <c:pt idx="11">
                  <c:v>0.40183999999999997</c:v>
                </c:pt>
                <c:pt idx="12">
                  <c:v>0.38196999999999998</c:v>
                </c:pt>
                <c:pt idx="13">
                  <c:v>0.33223000000000003</c:v>
                </c:pt>
                <c:pt idx="14">
                  <c:v>0.35353000000000001</c:v>
                </c:pt>
                <c:pt idx="15">
                  <c:v>0.37361</c:v>
                </c:pt>
                <c:pt idx="16">
                  <c:v>0.40841</c:v>
                </c:pt>
                <c:pt idx="17">
                  <c:v>0.38141000000000003</c:v>
                </c:pt>
                <c:pt idx="18">
                  <c:v>0.39813999999999999</c:v>
                </c:pt>
                <c:pt idx="19">
                  <c:v>0.34899000000000002</c:v>
                </c:pt>
                <c:pt idx="20">
                  <c:v>0.37944</c:v>
                </c:pt>
                <c:pt idx="21">
                  <c:v>0.39511000000000002</c:v>
                </c:pt>
                <c:pt idx="22">
                  <c:v>0.40794999999999998</c:v>
                </c:pt>
                <c:pt idx="23">
                  <c:v>0.38944000000000001</c:v>
                </c:pt>
                <c:pt idx="24">
                  <c:v>0.34927000000000002</c:v>
                </c:pt>
                <c:pt idx="25">
                  <c:v>0.36764000000000002</c:v>
                </c:pt>
                <c:pt idx="26">
                  <c:v>0.33352999999999999</c:v>
                </c:pt>
                <c:pt idx="27">
                  <c:v>0.29148000000000002</c:v>
                </c:pt>
                <c:pt idx="28">
                  <c:v>0.31287999999999999</c:v>
                </c:pt>
                <c:pt idx="29">
                  <c:v>0.33526</c:v>
                </c:pt>
                <c:pt idx="30">
                  <c:v>0.32540999999999998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Sheet1!$D$2:$D$32</c:f>
              <c:numCache>
                <c:formatCode>0%</c:formatCode>
                <c:ptCount val="31"/>
                <c:pt idx="1">
                  <c:v>0.48011999999999999</c:v>
                </c:pt>
                <c:pt idx="2">
                  <c:v>0.17799000000000001</c:v>
                </c:pt>
                <c:pt idx="3">
                  <c:v>0.38196000000000002</c:v>
                </c:pt>
                <c:pt idx="4">
                  <c:v>0.46504000000000001</c:v>
                </c:pt>
                <c:pt idx="5">
                  <c:v>0.51493999999999995</c:v>
                </c:pt>
                <c:pt idx="6">
                  <c:v>0.57284000000000002</c:v>
                </c:pt>
                <c:pt idx="7">
                  <c:v>0.39827000000000001</c:v>
                </c:pt>
                <c:pt idx="8">
                  <c:v>0.21373</c:v>
                </c:pt>
                <c:pt idx="9">
                  <c:v>0.40176000000000001</c:v>
                </c:pt>
                <c:pt idx="10">
                  <c:v>0.44724999999999998</c:v>
                </c:pt>
                <c:pt idx="11">
                  <c:v>0.44227</c:v>
                </c:pt>
                <c:pt idx="12">
                  <c:v>0.41854000000000002</c:v>
                </c:pt>
                <c:pt idx="13">
                  <c:v>0.41565000000000002</c:v>
                </c:pt>
                <c:pt idx="14">
                  <c:v>0.33833000000000002</c:v>
                </c:pt>
                <c:pt idx="15">
                  <c:v>0.44169999999999998</c:v>
                </c:pt>
                <c:pt idx="16">
                  <c:v>0.40622999999999998</c:v>
                </c:pt>
                <c:pt idx="17">
                  <c:v>0.41145999999999999</c:v>
                </c:pt>
                <c:pt idx="18">
                  <c:v>0.37647000000000003</c:v>
                </c:pt>
                <c:pt idx="19">
                  <c:v>0.31202000000000002</c:v>
                </c:pt>
                <c:pt idx="20">
                  <c:v>0.37361</c:v>
                </c:pt>
                <c:pt idx="21">
                  <c:v>0.38268999999999997</c:v>
                </c:pt>
                <c:pt idx="22">
                  <c:v>0.35393999999999998</c:v>
                </c:pt>
                <c:pt idx="23">
                  <c:v>0.31256</c:v>
                </c:pt>
                <c:pt idx="24">
                  <c:v>0.33228000000000002</c:v>
                </c:pt>
                <c:pt idx="25">
                  <c:v>0.31435000000000002</c:v>
                </c:pt>
                <c:pt idx="26">
                  <c:v>0.34982999999999997</c:v>
                </c:pt>
                <c:pt idx="27">
                  <c:v>0.31974999999999998</c:v>
                </c:pt>
                <c:pt idx="28">
                  <c:v>0.37741999999999998</c:v>
                </c:pt>
                <c:pt idx="29">
                  <c:v>0.38993</c:v>
                </c:pt>
                <c:pt idx="30">
                  <c:v>0.33914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Sheet1!$E$2:$E$32</c:f>
              <c:numCache>
                <c:formatCode>0%</c:formatCode>
                <c:ptCount val="31"/>
                <c:pt idx="1">
                  <c:v>0.61194000000000004</c:v>
                </c:pt>
                <c:pt idx="2">
                  <c:v>0.38616</c:v>
                </c:pt>
                <c:pt idx="3">
                  <c:v>0.54586000000000001</c:v>
                </c:pt>
                <c:pt idx="4">
                  <c:v>0.58152000000000004</c:v>
                </c:pt>
                <c:pt idx="5">
                  <c:v>0.60765999999999998</c:v>
                </c:pt>
                <c:pt idx="6">
                  <c:v>0.63109999999999999</c:v>
                </c:pt>
                <c:pt idx="7">
                  <c:v>0.40112999999999999</c:v>
                </c:pt>
                <c:pt idx="8">
                  <c:v>0.35003000000000001</c:v>
                </c:pt>
                <c:pt idx="9">
                  <c:v>0.52037999999999995</c:v>
                </c:pt>
                <c:pt idx="10">
                  <c:v>0.54639000000000004</c:v>
                </c:pt>
                <c:pt idx="11">
                  <c:v>0.55264000000000002</c:v>
                </c:pt>
                <c:pt idx="12">
                  <c:v>0.48635</c:v>
                </c:pt>
                <c:pt idx="13">
                  <c:v>0.47882000000000002</c:v>
                </c:pt>
                <c:pt idx="14">
                  <c:v>0.4798</c:v>
                </c:pt>
                <c:pt idx="15">
                  <c:v>0.39415</c:v>
                </c:pt>
                <c:pt idx="16">
                  <c:v>0.43476999999999999</c:v>
                </c:pt>
                <c:pt idx="17">
                  <c:v>0.48325000000000001</c:v>
                </c:pt>
                <c:pt idx="18">
                  <c:v>0.46396999999999999</c:v>
                </c:pt>
                <c:pt idx="19">
                  <c:v>0.36832999999999999</c:v>
                </c:pt>
                <c:pt idx="20">
                  <c:v>0.40753</c:v>
                </c:pt>
                <c:pt idx="21">
                  <c:v>0.48995</c:v>
                </c:pt>
                <c:pt idx="22">
                  <c:v>0.44580999999999998</c:v>
                </c:pt>
                <c:pt idx="23">
                  <c:v>0.42726999999999998</c:v>
                </c:pt>
                <c:pt idx="24">
                  <c:v>0.40009</c:v>
                </c:pt>
                <c:pt idx="25">
                  <c:v>0.42157</c:v>
                </c:pt>
                <c:pt idx="26">
                  <c:v>0.55015000000000003</c:v>
                </c:pt>
                <c:pt idx="27">
                  <c:v>0.49442999999999998</c:v>
                </c:pt>
                <c:pt idx="28">
                  <c:v>0.47654999999999997</c:v>
                </c:pt>
                <c:pt idx="29">
                  <c:v>0.61338999999999999</c:v>
                </c:pt>
                <c:pt idx="30">
                  <c:v>0.42674000000000001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6560"/>
        <c:axId val="47988096"/>
      </c:lineChart>
      <c:catAx>
        <c:axId val="4798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988096"/>
        <c:crosses val="autoZero"/>
        <c:auto val="1"/>
        <c:lblAlgn val="ctr"/>
        <c:lblOffset val="100"/>
        <c:noMultiLvlLbl val="0"/>
      </c:catAx>
      <c:valAx>
        <c:axId val="4798809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47986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35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8797" y="1"/>
            <a:ext cx="2996354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1"/>
            <a:ext cx="299635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8797" y="8831421"/>
            <a:ext cx="2996354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3689C7C9-0CF2-4C86-9C80-77EB3BD9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4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35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8797" y="1"/>
            <a:ext cx="2996354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441" y="4416510"/>
            <a:ext cx="5070268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1"/>
            <a:ext cx="299635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8797" y="8831421"/>
            <a:ext cx="2996354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9114EC8B-9B93-4863-A778-5F1FFC3A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6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8226C-122B-48B9-8C19-98807D7BA116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03263"/>
            <a:ext cx="4625975" cy="34702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D245FB-97C9-449E-A9EF-8C44B5F2AD24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181" indent="-17018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C5965-12B6-4292-B998-4A61409B98CC}" type="slidenum">
              <a:rPr lang="en-US"/>
              <a:pPr/>
              <a:t>13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70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01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7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24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4541F-A57B-4A1B-90FE-8B0B463188F3}" type="slidenum">
              <a:rPr lang="en-US"/>
              <a:pPr/>
              <a:t>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42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6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12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79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4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57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356392-83EC-475D-B0F6-8CE382D5A996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ffectLst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20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8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29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6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8226C-122B-48B9-8C19-98807D7BA116}" type="slidenum">
              <a:rPr lang="en-US"/>
              <a:pPr/>
              <a:t>36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03263"/>
            <a:ext cx="4625975" cy="34702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D245FB-97C9-449E-A9EF-8C44B5F2AD24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B4C1DF-CDB9-4458-829F-92785F7391C5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16E032-FBF9-4873-A63F-7606C5E0715B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A0BCD3-06DD-4255-9ACC-745B8E90EFE2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D245FB-97C9-449E-A9EF-8C44B5F2AD24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181" indent="-17018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A0BCD3-06DD-4255-9ACC-745B8E90EFE2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42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09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1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822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23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0B27-972E-41A2-84AC-2376A0A49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8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8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06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23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034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79080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822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7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0B27-972E-41A2-84AC-2376A0A49A4D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40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548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6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7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50000">
              <a:srgbClr val="003366"/>
            </a:gs>
            <a:gs pos="100000">
              <a:srgbClr val="0018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89C9-C0AD-4BDF-BA09-21C29D2EF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9" r:id="rId3"/>
    <p:sldLayoutId id="214748372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>
                <a:gamma/>
                <a:shade val="46275"/>
                <a:invGamma/>
              </a:srgbClr>
            </a:gs>
            <a:gs pos="50000">
              <a:srgbClr val="003366"/>
            </a:gs>
            <a:gs pos="100000">
              <a:srgbClr val="00336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04888" cy="1004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589655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>
                <a:gamma/>
                <a:shade val="46275"/>
                <a:invGamma/>
              </a:srgbClr>
            </a:gs>
            <a:gs pos="50000">
              <a:srgbClr val="003366"/>
            </a:gs>
            <a:gs pos="100000">
              <a:srgbClr val="00336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152400"/>
            <a:ext cx="1004888" cy="1004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1204539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50000">
              <a:srgbClr val="003366"/>
            </a:gs>
            <a:gs pos="100000">
              <a:srgbClr val="0018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89C9-C0AD-4BDF-BA09-21C29D2EF73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995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4427538" cy="4570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Close approved area of East Galveston Bay to the taking of oysters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Closure boundary will be same as 2009-2011 closure boundary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Close approved area of Half Moon Reef, Matagorda Bay to the taking of oysters.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Closure boundary will be marked with buoys and maintained by TNC</a:t>
            </a: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19314"/>
            <a:ext cx="9144000" cy="10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Oyster Closure Scoping Proposal</a:t>
            </a:r>
          </a:p>
        </p:txBody>
      </p:sp>
    </p:spTree>
    <p:extLst>
      <p:ext uri="{BB962C8B-B14F-4D97-AF65-F5344CB8AC3E}">
        <p14:creationId xmlns:p14="http://schemas.microsoft.com/office/powerpoint/2010/main" val="21181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292600" cy="429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Status of Southern Flounder Along the Texas Coast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 l="35147" t="18484" r="16875" b="13783"/>
          <a:stretch>
            <a:fillRect/>
          </a:stretch>
        </p:blipFill>
        <p:spPr bwMode="auto">
          <a:xfrm>
            <a:off x="846434" y="1182863"/>
            <a:ext cx="7467600" cy="53241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759420" y="6142386"/>
            <a:ext cx="1833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accent5">
                    <a:lumMod val="10000"/>
                  </a:schemeClr>
                </a:solidFill>
              </a:rPr>
              <a:t>Gulf of Mexico</a:t>
            </a:r>
          </a:p>
        </p:txBody>
      </p:sp>
      <p:cxnSp>
        <p:nvCxnSpPr>
          <p:cNvPr id="142340" name="AutoShape 4"/>
          <p:cNvCxnSpPr>
            <a:cxnSpLocks noChangeShapeType="1"/>
          </p:cNvCxnSpPr>
          <p:nvPr/>
        </p:nvCxnSpPr>
        <p:spPr bwMode="auto">
          <a:xfrm>
            <a:off x="838200" y="3844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010399" y="4420968"/>
            <a:ext cx="1395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Adults (ages 2+) spawn offshore (50-100 ft).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6676313" y="3481126"/>
            <a:ext cx="1340562" cy="3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198387" y="5398990"/>
            <a:ext cx="16749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Larvae drift into the bays with currents.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Adults return gradually during the spring.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058023" y="5456664"/>
            <a:ext cx="13260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Females produce pelagic, buoyant eggs – males fertilize.</a:t>
            </a:r>
          </a:p>
        </p:txBody>
      </p:sp>
      <p:sp>
        <p:nvSpPr>
          <p:cNvPr id="142345" name="Freeform 9"/>
          <p:cNvSpPr>
            <a:spLocks/>
          </p:cNvSpPr>
          <p:nvPr/>
        </p:nvSpPr>
        <p:spPr bwMode="auto">
          <a:xfrm>
            <a:off x="5862414" y="5491340"/>
            <a:ext cx="1300385" cy="604660"/>
          </a:xfrm>
          <a:custGeom>
            <a:avLst/>
            <a:gdLst/>
            <a:ahLst/>
            <a:cxnLst>
              <a:cxn ang="0">
                <a:pos x="1052" y="444"/>
              </a:cxn>
              <a:cxn ang="0">
                <a:pos x="452" y="420"/>
              </a:cxn>
              <a:cxn ang="0">
                <a:pos x="92" y="366"/>
              </a:cxn>
              <a:cxn ang="0">
                <a:pos x="14" y="114"/>
              </a:cxn>
              <a:cxn ang="0">
                <a:pos x="8" y="0"/>
              </a:cxn>
            </a:cxnLst>
            <a:rect l="0" t="0" r="r" b="b"/>
            <a:pathLst>
              <a:path w="1052" h="444">
                <a:moveTo>
                  <a:pt x="1052" y="444"/>
                </a:moveTo>
                <a:cubicBezTo>
                  <a:pt x="952" y="440"/>
                  <a:pt x="612" y="433"/>
                  <a:pt x="452" y="420"/>
                </a:cubicBezTo>
                <a:cubicBezTo>
                  <a:pt x="292" y="407"/>
                  <a:pt x="165" y="417"/>
                  <a:pt x="92" y="366"/>
                </a:cubicBezTo>
                <a:cubicBezTo>
                  <a:pt x="19" y="315"/>
                  <a:pt x="28" y="175"/>
                  <a:pt x="14" y="114"/>
                </a:cubicBezTo>
                <a:cubicBezTo>
                  <a:pt x="0" y="53"/>
                  <a:pt x="9" y="24"/>
                  <a:pt x="8" y="0"/>
                </a:cubicBezTo>
              </a:path>
            </a:pathLst>
          </a:cu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7732257" y="5067299"/>
            <a:ext cx="23672" cy="4727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2992452" y="2149272"/>
            <a:ext cx="1884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Adults migrate offshore to spawn Oct-Dec (some stay in the bays).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296824" y="2682672"/>
            <a:ext cx="167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Larvae settles. Juveniles move to deeper areas of bays</a:t>
            </a:r>
            <a:r>
              <a:rPr lang="en-US" sz="1200" dirty="0"/>
              <a:t>.</a:t>
            </a:r>
          </a:p>
        </p:txBody>
      </p:sp>
      <p:pic>
        <p:nvPicPr>
          <p:cNvPr id="142350" name="Picture 14" descr="flounder_2weeks"/>
          <p:cNvPicPr>
            <a:picLocks noChangeAspect="1" noChangeArrowheads="1"/>
          </p:cNvPicPr>
          <p:nvPr/>
        </p:nvPicPr>
        <p:blipFill>
          <a:blip r:embed="rId4" cstate="print"/>
          <a:srcRect l="5882" t="5217" r="25490" b="29131"/>
          <a:stretch>
            <a:fillRect/>
          </a:stretch>
        </p:blipFill>
        <p:spPr bwMode="auto">
          <a:xfrm>
            <a:off x="6033330" y="5169894"/>
            <a:ext cx="977069" cy="702269"/>
          </a:xfrm>
          <a:prstGeom prst="rect">
            <a:avLst/>
          </a:prstGeom>
          <a:noFill/>
        </p:spPr>
      </p:pic>
      <p:pic>
        <p:nvPicPr>
          <p:cNvPr id="142351" name="Picture 15" descr="flounder_38days(crop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889422"/>
            <a:ext cx="1126829" cy="660103"/>
          </a:xfrm>
          <a:prstGeom prst="rect">
            <a:avLst/>
          </a:prstGeom>
          <a:noFill/>
        </p:spPr>
      </p:pic>
      <p:sp>
        <p:nvSpPr>
          <p:cNvPr id="142352" name="Freeform 16"/>
          <p:cNvSpPr>
            <a:spLocks/>
          </p:cNvSpPr>
          <p:nvPr/>
        </p:nvSpPr>
        <p:spPr bwMode="auto">
          <a:xfrm>
            <a:off x="2665574" y="2553864"/>
            <a:ext cx="383849" cy="23696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264" y="0"/>
              </a:cxn>
            </a:cxnLst>
            <a:rect l="0" t="0" r="r" b="b"/>
            <a:pathLst>
              <a:path w="264" h="174">
                <a:moveTo>
                  <a:pt x="0" y="174"/>
                </a:moveTo>
                <a:lnTo>
                  <a:pt x="264" y="0"/>
                </a:lnTo>
              </a:path>
            </a:pathLst>
          </a:cu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2353" name="Freeform 17"/>
          <p:cNvSpPr>
            <a:spLocks/>
          </p:cNvSpPr>
          <p:nvPr/>
        </p:nvSpPr>
        <p:spPr bwMode="auto">
          <a:xfrm>
            <a:off x="2506766" y="3498262"/>
            <a:ext cx="3233634" cy="179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325"/>
              </a:cxn>
              <a:cxn ang="0">
                <a:pos x="1158" y="1082"/>
              </a:cxn>
              <a:cxn ang="0">
                <a:pos x="1690" y="1173"/>
              </a:cxn>
              <a:cxn ang="0">
                <a:pos x="2142" y="1218"/>
              </a:cxn>
              <a:cxn ang="0">
                <a:pos x="2184" y="1320"/>
              </a:cxn>
            </a:cxnLst>
            <a:rect l="0" t="0" r="r" b="b"/>
            <a:pathLst>
              <a:path w="2224" h="1320">
                <a:moveTo>
                  <a:pt x="0" y="0"/>
                </a:moveTo>
                <a:cubicBezTo>
                  <a:pt x="58" y="54"/>
                  <a:pt x="155" y="145"/>
                  <a:pt x="348" y="325"/>
                </a:cubicBezTo>
                <a:cubicBezTo>
                  <a:pt x="541" y="505"/>
                  <a:pt x="935" y="941"/>
                  <a:pt x="1158" y="1082"/>
                </a:cubicBezTo>
                <a:cubicBezTo>
                  <a:pt x="1382" y="1223"/>
                  <a:pt x="1526" y="1150"/>
                  <a:pt x="1690" y="1173"/>
                </a:cubicBezTo>
                <a:cubicBezTo>
                  <a:pt x="1854" y="1196"/>
                  <a:pt x="2060" y="1194"/>
                  <a:pt x="2142" y="1218"/>
                </a:cubicBezTo>
                <a:cubicBezTo>
                  <a:pt x="2224" y="1242"/>
                  <a:pt x="2175" y="1299"/>
                  <a:pt x="2184" y="132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2354" name="Freeform 18"/>
          <p:cNvSpPr>
            <a:spLocks/>
          </p:cNvSpPr>
          <p:nvPr/>
        </p:nvSpPr>
        <p:spPr bwMode="auto">
          <a:xfrm>
            <a:off x="3531224" y="3059922"/>
            <a:ext cx="3688726" cy="2026427"/>
          </a:xfrm>
          <a:custGeom>
            <a:avLst/>
            <a:gdLst/>
            <a:ahLst/>
            <a:cxnLst>
              <a:cxn ang="0">
                <a:pos x="2537" y="882"/>
              </a:cxn>
              <a:cxn ang="0">
                <a:pos x="2063" y="1200"/>
              </a:cxn>
              <a:cxn ang="0">
                <a:pos x="1727" y="1446"/>
              </a:cxn>
              <a:cxn ang="0">
                <a:pos x="1313" y="1452"/>
              </a:cxn>
              <a:cxn ang="0">
                <a:pos x="758" y="1410"/>
              </a:cxn>
              <a:cxn ang="0">
                <a:pos x="449" y="1212"/>
              </a:cxn>
              <a:cxn ang="0">
                <a:pos x="53" y="582"/>
              </a:cxn>
              <a:cxn ang="0">
                <a:pos x="131" y="0"/>
              </a:cxn>
            </a:cxnLst>
            <a:rect l="0" t="0" r="r" b="b"/>
            <a:pathLst>
              <a:path w="2537" h="1488">
                <a:moveTo>
                  <a:pt x="2537" y="882"/>
                </a:moveTo>
                <a:cubicBezTo>
                  <a:pt x="2458" y="935"/>
                  <a:pt x="2198" y="1106"/>
                  <a:pt x="2063" y="1200"/>
                </a:cubicBezTo>
                <a:cubicBezTo>
                  <a:pt x="1928" y="1294"/>
                  <a:pt x="1852" y="1404"/>
                  <a:pt x="1727" y="1446"/>
                </a:cubicBezTo>
                <a:cubicBezTo>
                  <a:pt x="1602" y="1488"/>
                  <a:pt x="1474" y="1458"/>
                  <a:pt x="1313" y="1452"/>
                </a:cubicBezTo>
                <a:lnTo>
                  <a:pt x="758" y="1410"/>
                </a:lnTo>
                <a:cubicBezTo>
                  <a:pt x="614" y="1370"/>
                  <a:pt x="567" y="1350"/>
                  <a:pt x="449" y="1212"/>
                </a:cubicBezTo>
                <a:cubicBezTo>
                  <a:pt x="331" y="1074"/>
                  <a:pt x="106" y="784"/>
                  <a:pt x="53" y="582"/>
                </a:cubicBezTo>
                <a:cubicBezTo>
                  <a:pt x="0" y="380"/>
                  <a:pt x="115" y="121"/>
                  <a:pt x="131" y="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14235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799" y="3638419"/>
            <a:ext cx="1138917" cy="61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56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1968" y="1357490"/>
            <a:ext cx="1256232" cy="67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76200" y="337971"/>
            <a:ext cx="9067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Southern </a:t>
            </a:r>
            <a:r>
              <a:rPr lang="en-US" sz="4400" b="1" dirty="0">
                <a:solidFill>
                  <a:srgbClr val="FFC000"/>
                </a:solidFill>
              </a:rPr>
              <a:t>F</a:t>
            </a:r>
            <a:r>
              <a:rPr lang="en-US" sz="4400" b="1" dirty="0" smtClean="0">
                <a:solidFill>
                  <a:srgbClr val="FFC000"/>
                </a:solidFill>
              </a:rPr>
              <a:t>lounder Life </a:t>
            </a:r>
            <a:r>
              <a:rPr lang="en-US" sz="4400" b="1" dirty="0">
                <a:solidFill>
                  <a:srgbClr val="FFC000"/>
                </a:solidFill>
              </a:rPr>
              <a:t>H</a:t>
            </a:r>
            <a:r>
              <a:rPr lang="en-US" sz="4400" b="1" dirty="0" smtClean="0">
                <a:solidFill>
                  <a:srgbClr val="FFC000"/>
                </a:solidFill>
              </a:rPr>
              <a:t>istory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History of Flounder Regulations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724400"/>
          </a:xfrm>
        </p:spPr>
        <p:txBody>
          <a:bodyPr/>
          <a:lstStyle/>
          <a:p>
            <a:r>
              <a:rPr lang="en-US" sz="2600" dirty="0" smtClean="0">
                <a:effectLst/>
              </a:rPr>
              <a:t>1980 – Monofilament nets banned</a:t>
            </a:r>
          </a:p>
          <a:p>
            <a:r>
              <a:rPr lang="en-US" sz="2600" dirty="0" smtClean="0">
                <a:effectLst/>
              </a:rPr>
              <a:t>1988 – Total ban on entangling nets</a:t>
            </a:r>
          </a:p>
          <a:p>
            <a:r>
              <a:rPr lang="en-US" sz="2600" dirty="0" smtClean="0">
                <a:effectLst/>
              </a:rPr>
              <a:t>1988 – 12” size limit and 20 fish bag</a:t>
            </a:r>
          </a:p>
          <a:p>
            <a:r>
              <a:rPr lang="en-US" sz="2600" dirty="0" smtClean="0">
                <a:effectLst/>
              </a:rPr>
              <a:t>1990 – Shrimping regulations (BRD’s, 50% rule)</a:t>
            </a:r>
          </a:p>
          <a:p>
            <a:r>
              <a:rPr lang="en-US" sz="2600" dirty="0" smtClean="0">
                <a:effectLst/>
              </a:rPr>
              <a:t>1999 – Limited entry for commercial finfish license holders</a:t>
            </a:r>
          </a:p>
          <a:p>
            <a:r>
              <a:rPr lang="en-US" sz="2600" dirty="0" smtClean="0">
                <a:effectLst/>
              </a:rPr>
              <a:t>2006 – 10 fish possession for recreational (equal to bag)</a:t>
            </a:r>
          </a:p>
        </p:txBody>
      </p:sp>
    </p:spTree>
    <p:extLst>
      <p:ext uri="{BB962C8B-B14F-4D97-AF65-F5344CB8AC3E}">
        <p14:creationId xmlns:p14="http://schemas.microsoft.com/office/powerpoint/2010/main" val="11491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Current Flounder Regulations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3581400"/>
          </a:xfrm>
        </p:spPr>
        <p:txBody>
          <a:bodyPr/>
          <a:lstStyle/>
          <a:p>
            <a:r>
              <a:rPr lang="en-US" dirty="0" smtClean="0"/>
              <a:t>As of Sept 1, 2009:</a:t>
            </a:r>
          </a:p>
          <a:p>
            <a:pPr lvl="1"/>
            <a:r>
              <a:rPr lang="en-US" dirty="0" smtClean="0"/>
              <a:t>Recreational possession limit reduced to 5, except in November when it is 2</a:t>
            </a:r>
          </a:p>
          <a:p>
            <a:pPr lvl="1"/>
            <a:r>
              <a:rPr lang="en-US" dirty="0" smtClean="0"/>
              <a:t>Commercial possession limit reduced to 30, except in November when it is 2</a:t>
            </a:r>
          </a:p>
          <a:p>
            <a:pPr lvl="1"/>
            <a:r>
              <a:rPr lang="en-US" dirty="0" smtClean="0"/>
              <a:t>No gigging allowed in November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/>
              </a:rPr>
              <a:t>Percent of Commercial Flounder Harvest by Month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727369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3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Coastwide Gill Nets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61705983"/>
              </p:ext>
            </p:extLst>
          </p:nvPr>
        </p:nvGraphicFramePr>
        <p:xfrm>
          <a:off x="838200" y="18288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932" y="2362200"/>
            <a:ext cx="461665" cy="2438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122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Benefits from Regulations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114800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Commercial landings reduced 30% in first year</a:t>
            </a:r>
          </a:p>
          <a:p>
            <a:r>
              <a:rPr lang="en-US" sz="3000" dirty="0" smtClean="0">
                <a:effectLst/>
              </a:rPr>
              <a:t>November market glut eliminated</a:t>
            </a:r>
          </a:p>
          <a:p>
            <a:r>
              <a:rPr lang="en-US" sz="3000" dirty="0" smtClean="0">
                <a:effectLst/>
              </a:rPr>
              <a:t>Reduces opportunity for sport gig fishery to illegally sell their catch</a:t>
            </a:r>
          </a:p>
          <a:p>
            <a:r>
              <a:rPr lang="en-US" sz="3000" dirty="0" smtClean="0">
                <a:effectLst/>
              </a:rPr>
              <a:t>TPWD creel showed 8% of anglers targeted flounder in 2012-13 </a:t>
            </a:r>
          </a:p>
          <a:p>
            <a:pPr lvl="1"/>
            <a:r>
              <a:rPr lang="en-US" sz="2700" dirty="0" smtClean="0">
                <a:effectLst/>
              </a:rPr>
              <a:t>Ranged from 1-3% in previous years</a:t>
            </a:r>
            <a:endParaRPr lang="en-US" sz="2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03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5181600" cy="150810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Year of the flounder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Tighter regulations and stocking combine to help Texas flounder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Caller Times, April 24, 2011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Corpus Christi, Texas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244096"/>
            <a:ext cx="5334000" cy="178510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Perfect storm for flounder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Texas flounder population doubles as interest, research, funding and regulation changes contribute to recovery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 Caller Times, July 10, 2011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 Corpus Christi, Texas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" y="304800"/>
            <a:ext cx="911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C000"/>
                </a:solidFill>
                <a:latin typeface="Arial"/>
              </a:rPr>
              <a:t>Flounder in the </a:t>
            </a:r>
            <a:r>
              <a:rPr lang="en-US" sz="4400" b="1" dirty="0">
                <a:solidFill>
                  <a:srgbClr val="FFC000"/>
                </a:solidFill>
                <a:latin typeface="Arial"/>
              </a:rPr>
              <a:t>N</a:t>
            </a:r>
            <a:r>
              <a:rPr lang="en-US" sz="4400" b="1" dirty="0" smtClean="0">
                <a:solidFill>
                  <a:srgbClr val="FFC000"/>
                </a:solidFill>
                <a:latin typeface="Arial"/>
              </a:rPr>
              <a:t>ews</a:t>
            </a:r>
            <a:endParaRPr lang="en-US" sz="4400" b="1" dirty="0">
              <a:solidFill>
                <a:srgbClr val="FFC000"/>
              </a:solidFill>
              <a:latin typeface="Arial"/>
            </a:endParaRPr>
          </a:p>
        </p:txBody>
      </p:sp>
      <p:pic>
        <p:nvPicPr>
          <p:cNvPr id="51203" name="Picture 3" descr="C:\Users\fmartine\AppData\Local\Microsoft\Windows\Temporary Internet Files\Content.Outlook\1P4130S4\1354832239_january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46048"/>
            <a:ext cx="1524000" cy="1981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" y="5334000"/>
            <a:ext cx="7162800" cy="123110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Flounder no longer floundering in Texas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Tightened bag limits foster better recruitment and happier anglers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Houston Chronicle, Nov 7,  2012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		Houston, Texas</a:t>
            </a:r>
          </a:p>
        </p:txBody>
      </p:sp>
      <p:pic>
        <p:nvPicPr>
          <p:cNvPr id="51204" name="Picture 4" descr="C:\Users\fmartine\AppData\Local\Microsoft\Windows\Temporary Internet Files\Content.Outlook\1P4130S4\1320953744_december-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066800"/>
            <a:ext cx="1524000" cy="2001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7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400" b="1" dirty="0" smtClean="0">
                <a:solidFill>
                  <a:schemeClr val="hlink"/>
                </a:solidFill>
              </a:rPr>
              <a:t>2014-2015 </a:t>
            </a:r>
            <a:r>
              <a:rPr lang="en-US" sz="4400" b="1" dirty="0">
                <a:solidFill>
                  <a:schemeClr val="hlink"/>
                </a:solidFill>
              </a:rPr>
              <a:t>Coastal Fisheries </a:t>
            </a:r>
            <a:endParaRPr lang="en-US" sz="4400" b="1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400" b="1" dirty="0" smtClean="0">
                <a:solidFill>
                  <a:schemeClr val="hlink"/>
                </a:solidFill>
              </a:rPr>
              <a:t>Scoping </a:t>
            </a:r>
            <a:r>
              <a:rPr lang="en-US" sz="4400" b="1" dirty="0">
                <a:solidFill>
                  <a:schemeClr val="hlink"/>
                </a:solidFill>
              </a:rPr>
              <a:t>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8458200" cy="2971800"/>
          </a:xfrm>
        </p:spPr>
        <p:txBody>
          <a:bodyPr/>
          <a:lstStyle/>
          <a:p>
            <a:r>
              <a:rPr lang="en-US" dirty="0" smtClean="0"/>
              <a:t>Temporary closure of public oyster reefs in:</a:t>
            </a:r>
          </a:p>
          <a:p>
            <a:pPr lvl="1"/>
            <a:r>
              <a:rPr lang="en-US" dirty="0" smtClean="0"/>
              <a:t>East Galveston Bay </a:t>
            </a:r>
          </a:p>
          <a:p>
            <a:pPr lvl="1"/>
            <a:r>
              <a:rPr lang="en-US" dirty="0" smtClean="0"/>
              <a:t>Half Moon Reef, Matagorda Bay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374136" cy="225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399"/>
            <a:ext cx="3378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Status of Spotted </a:t>
            </a:r>
            <a:r>
              <a:rPr lang="en-US" dirty="0" err="1" smtClean="0">
                <a:solidFill>
                  <a:srgbClr val="FFC000"/>
                </a:solidFill>
              </a:rPr>
              <a:t>Seatrout</a:t>
            </a:r>
            <a:r>
              <a:rPr lang="en-US" dirty="0" smtClean="0">
                <a:solidFill>
                  <a:srgbClr val="FFC000"/>
                </a:solidFill>
              </a:rPr>
              <a:t> (SST)    Along the Texas Coast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SST Regulation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458200" cy="4419600"/>
          </a:xfrm>
        </p:spPr>
        <p:txBody>
          <a:bodyPr/>
          <a:lstStyle/>
          <a:p>
            <a:r>
              <a:rPr lang="en-US" sz="2600" dirty="0" smtClean="0"/>
              <a:t>1978 – 12” size limit; 20 fish bag limit</a:t>
            </a:r>
          </a:p>
          <a:p>
            <a:r>
              <a:rPr lang="en-US" sz="2600" dirty="0"/>
              <a:t>1980 – Monofilament </a:t>
            </a:r>
            <a:r>
              <a:rPr lang="en-US" sz="2600" dirty="0" smtClean="0"/>
              <a:t>gill nets banned</a:t>
            </a:r>
          </a:p>
          <a:p>
            <a:r>
              <a:rPr lang="en-US" sz="2600" dirty="0" smtClean="0"/>
              <a:t>1981 – Sale of red drum and spotted </a:t>
            </a:r>
            <a:r>
              <a:rPr lang="en-US" sz="2600" dirty="0" err="1" smtClean="0"/>
              <a:t>seatrout</a:t>
            </a:r>
            <a:r>
              <a:rPr lang="en-US" sz="2600" dirty="0" smtClean="0"/>
              <a:t> banned</a:t>
            </a:r>
          </a:p>
          <a:p>
            <a:r>
              <a:rPr lang="en-US" sz="2600" dirty="0" smtClean="0"/>
              <a:t>1984 – 14” size limit; 10 fish bag limit</a:t>
            </a:r>
          </a:p>
          <a:p>
            <a:r>
              <a:rPr lang="en-US" sz="2600" dirty="0" smtClean="0"/>
              <a:t>1988 – Total ban on entangling nets</a:t>
            </a:r>
          </a:p>
          <a:p>
            <a:r>
              <a:rPr lang="en-US" sz="2600" dirty="0" smtClean="0"/>
              <a:t>1990 – 15” size limit</a:t>
            </a:r>
          </a:p>
          <a:p>
            <a:r>
              <a:rPr lang="en-US" sz="2600" dirty="0" smtClean="0"/>
              <a:t>2002 – Eliminated charter captain and crew limit; bag  limit of fish &gt;25” reduced to 1 per day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094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Current SST Regulations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648200"/>
          </a:xfrm>
        </p:spPr>
        <p:txBody>
          <a:bodyPr/>
          <a:lstStyle/>
          <a:p>
            <a:r>
              <a:rPr lang="en-US" dirty="0" smtClean="0">
                <a:effectLst/>
              </a:rPr>
              <a:t>10 fish daily bag</a:t>
            </a:r>
          </a:p>
          <a:p>
            <a:r>
              <a:rPr lang="en-US" dirty="0" smtClean="0">
                <a:effectLst/>
              </a:rPr>
              <a:t>15” minimum size</a:t>
            </a:r>
          </a:p>
          <a:p>
            <a:r>
              <a:rPr lang="en-US" dirty="0" smtClean="0">
                <a:effectLst/>
              </a:rPr>
              <a:t>One over 25” per person per day, counts as part of daily bag</a:t>
            </a:r>
          </a:p>
          <a:p>
            <a:r>
              <a:rPr lang="en-US" dirty="0" smtClean="0">
                <a:effectLst/>
              </a:rPr>
              <a:t>Special regulation for the LLM (2007)</a:t>
            </a:r>
          </a:p>
          <a:p>
            <a:pPr lvl="1"/>
            <a:r>
              <a:rPr lang="en-US" dirty="0" smtClean="0">
                <a:effectLst/>
              </a:rPr>
              <a:t>Reduced bag limit to 5 fish</a:t>
            </a:r>
          </a:p>
          <a:p>
            <a:pPr lvl="1"/>
            <a:r>
              <a:rPr lang="en-US" dirty="0">
                <a:effectLst/>
              </a:rPr>
              <a:t>Possession limit equals bag </a:t>
            </a:r>
            <a:r>
              <a:rPr lang="en-US" dirty="0" smtClean="0">
                <a:effectLst/>
              </a:rPr>
              <a:t>limit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60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Coastwide</a:t>
            </a:r>
            <a:r>
              <a:rPr lang="en-US" dirty="0" smtClean="0">
                <a:effectLst/>
              </a:rPr>
              <a:t> Landings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146305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819400"/>
            <a:ext cx="461665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368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Coastwide Gill Nets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8918789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912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8" y="1238249"/>
            <a:ext cx="7082452" cy="5529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Texas Coastal Regions</a:t>
            </a:r>
            <a:endParaRPr lang="en-US" dirty="0">
              <a:effectLst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581400" y="1346186"/>
            <a:ext cx="2514600" cy="234008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7925" y="3124200"/>
            <a:ext cx="1666875" cy="1066800"/>
          </a:xfrm>
          <a:prstGeom prst="ellipse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62200" y="4086225"/>
            <a:ext cx="685800" cy="1663676"/>
          </a:xfrm>
          <a:prstGeom prst="ellipse">
            <a:avLst/>
          </a:prstGeom>
          <a:solidFill>
            <a:schemeClr val="tx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816423"/>
            <a:ext cx="123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Upper Coast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662" y="488948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Lower Coast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6111" y="3730916"/>
            <a:ext cx="136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Middle Coast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43174" y="5749899"/>
            <a:ext cx="685800" cy="387363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7987" y="5772427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Lower Laguna Madre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Spring Gill Nets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19138956"/>
              </p:ext>
            </p:extLst>
          </p:nvPr>
        </p:nvGraphicFramePr>
        <p:xfrm>
          <a:off x="614064" y="1676400"/>
          <a:ext cx="82251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2743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530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Coastwide</a:t>
            </a:r>
            <a:r>
              <a:rPr lang="en-US" dirty="0" smtClean="0">
                <a:effectLst/>
              </a:rPr>
              <a:t> June-Nov Bag Seines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9096347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286000"/>
            <a:ext cx="461665" cy="2209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Catch per Hectare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345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June-November Bag Seines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25356864"/>
              </p:ext>
            </p:extLst>
          </p:nvPr>
        </p:nvGraphicFramePr>
        <p:xfrm>
          <a:off x="666155" y="1905000"/>
          <a:ext cx="8077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2133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Catch per Hectare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064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200" dirty="0" smtClean="0">
                <a:effectLst/>
              </a:rPr>
              <a:t>Private Boat Trips Landing Spotted </a:t>
            </a:r>
            <a:r>
              <a:rPr lang="en-US" sz="4200" dirty="0" err="1" smtClean="0">
                <a:effectLst/>
              </a:rPr>
              <a:t>Seatrout</a:t>
            </a:r>
            <a:r>
              <a:rPr lang="en-US" sz="4200" dirty="0" smtClean="0">
                <a:effectLst/>
              </a:rPr>
              <a:t> by Region</a:t>
            </a:r>
            <a:endParaRPr lang="en-US" sz="4200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48974858"/>
              </p:ext>
            </p:extLst>
          </p:nvPr>
        </p:nvGraphicFramePr>
        <p:xfrm>
          <a:off x="533400" y="19050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87365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  <a:latin typeface="+mn-lt"/>
              </a:rPr>
              <a:t>Previous Closure of East Galveston Bay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1012" y="2362200"/>
            <a:ext cx="8181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90000"/>
              <a:defRPr/>
            </a:pPr>
            <a:r>
              <a:rPr lang="en-US" dirty="0" smtClean="0">
                <a:effectLst/>
              </a:rPr>
              <a:t>Approx. 80% of public reefs lost due to Hurricane Ike in September 2008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90000"/>
              <a:defRPr/>
            </a:pP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losed for two years beginning Sept. 2009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90000"/>
              <a:defRPr/>
            </a:pPr>
            <a:r>
              <a:rPr lang="en-US" dirty="0" smtClean="0">
                <a:effectLst/>
              </a:rPr>
              <a:t>Allow surviving reefs and                                            restoration activities to                                     recover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endParaRPr lang="en-US" dirty="0" smtClean="0">
              <a:solidFill>
                <a:srgbClr val="CCECFF"/>
              </a:solidFill>
            </a:endParaRPr>
          </a:p>
        </p:txBody>
      </p:sp>
      <p:pic>
        <p:nvPicPr>
          <p:cNvPr id="4" name="Picture 5" descr="DSCF0036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199" y="4169568"/>
            <a:ext cx="3381375" cy="2536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2012 </a:t>
            </a:r>
            <a:r>
              <a:rPr lang="en-US" dirty="0" err="1" smtClean="0">
                <a:effectLst/>
              </a:rPr>
              <a:t>Coastwide</a:t>
            </a:r>
            <a:r>
              <a:rPr lang="en-US" smtClean="0">
                <a:effectLst/>
              </a:rPr>
              <a:t> Length Frequency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41360519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2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2012 </a:t>
            </a:r>
            <a:r>
              <a:rPr lang="en-US" dirty="0" err="1" smtClean="0">
                <a:effectLst/>
              </a:rPr>
              <a:t>Coastwide</a:t>
            </a:r>
            <a:r>
              <a:rPr lang="en-US" dirty="0" smtClean="0">
                <a:effectLst/>
              </a:rPr>
              <a:t> Bag Distribution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733746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2460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2"/>
                </a:solidFill>
                <a:latin typeface="Arial"/>
              </a:rPr>
              <a:t>Excluding the lower Laguna Madre</a:t>
            </a:r>
            <a:endParaRPr lang="en-US" sz="1800" dirty="0">
              <a:solidFill>
                <a:schemeClr val="accent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2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Bay Private Boats Trip Satisfaction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48109440"/>
              </p:ext>
            </p:extLst>
          </p:nvPr>
        </p:nvGraphicFramePr>
        <p:xfrm>
          <a:off x="533400" y="1828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Mean Trip Score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080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Lower Laguna Madre Gill </a:t>
            </a:r>
            <a:r>
              <a:rPr lang="en-US" dirty="0">
                <a:effectLst/>
              </a:rPr>
              <a:t>N</a:t>
            </a:r>
            <a:r>
              <a:rPr lang="en-US" dirty="0" smtClean="0">
                <a:effectLst/>
              </a:rPr>
              <a:t>et </a:t>
            </a: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atch </a:t>
            </a:r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ate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37424786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02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/>
              </a:rPr>
              <a:t>Lower Laguna Madre </a:t>
            </a:r>
            <a:r>
              <a:rPr lang="en-US" dirty="0">
                <a:solidFill>
                  <a:srgbClr val="FFC000"/>
                </a:solidFill>
                <a:effectLst/>
              </a:rPr>
              <a:t>R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ecreational </a:t>
            </a:r>
            <a:r>
              <a:rPr lang="en-US" dirty="0">
                <a:solidFill>
                  <a:srgbClr val="FFC000"/>
                </a:solidFill>
                <a:effectLst/>
              </a:rPr>
              <a:t>L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andings</a:t>
            </a:r>
            <a:endParaRPr lang="en-US" dirty="0"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8911185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895600"/>
            <a:ext cx="461665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89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Status of Spotted </a:t>
            </a:r>
            <a:r>
              <a:rPr lang="en-US" dirty="0" err="1" smtClean="0">
                <a:effectLst/>
              </a:rPr>
              <a:t>Seatrout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572000"/>
          </a:xfrm>
        </p:spPr>
        <p:txBody>
          <a:bodyPr/>
          <a:lstStyle/>
          <a:p>
            <a:r>
              <a:rPr lang="en-US" dirty="0">
                <a:effectLst/>
              </a:rPr>
              <a:t>2011 landings (private + party) are the 2</a:t>
            </a:r>
            <a:r>
              <a:rPr lang="en-US" baseline="30000" dirty="0">
                <a:effectLst/>
              </a:rPr>
              <a:t>nd</a:t>
            </a:r>
            <a:r>
              <a:rPr lang="en-US" dirty="0">
                <a:effectLst/>
              </a:rPr>
              <a:t> highest on record</a:t>
            </a:r>
          </a:p>
          <a:p>
            <a:r>
              <a:rPr lang="en-US" dirty="0" smtClean="0">
                <a:effectLst/>
              </a:rPr>
              <a:t>Spring 2013 CPUE 5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highest on record</a:t>
            </a:r>
          </a:p>
          <a:p>
            <a:r>
              <a:rPr lang="en-US" dirty="0" smtClean="0">
                <a:effectLst/>
              </a:rPr>
              <a:t>All bays reported average to above-average gill net </a:t>
            </a:r>
            <a:r>
              <a:rPr lang="en-US" dirty="0" err="1" smtClean="0">
                <a:effectLst/>
              </a:rPr>
              <a:t>cpue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Recent gains are from four years of strong juvenile recruitment</a:t>
            </a:r>
          </a:p>
          <a:p>
            <a:r>
              <a:rPr lang="en-US" dirty="0">
                <a:effectLst/>
              </a:rPr>
              <a:t>B</a:t>
            </a:r>
            <a:r>
              <a:rPr lang="en-US" dirty="0" smtClean="0">
                <a:effectLst/>
              </a:rPr>
              <a:t>ag seines reflect strong recruitment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3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4427538" cy="4570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5860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533400"/>
            <a:ext cx="9115425" cy="63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2009-2010 Closure Area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35" y="1524000"/>
            <a:ext cx="6311153" cy="4876800"/>
          </a:xfrm>
        </p:spPr>
      </p:pic>
    </p:spTree>
    <p:extLst>
      <p:ext uri="{BB962C8B-B14F-4D97-AF65-F5344CB8AC3E}">
        <p14:creationId xmlns:p14="http://schemas.microsoft.com/office/powerpoint/2010/main" val="26270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1" t="11281" r="5168" b="4872"/>
          <a:stretch/>
        </p:blipFill>
        <p:spPr bwMode="auto">
          <a:xfrm>
            <a:off x="4615971" y="1524000"/>
            <a:ext cx="4031192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5" t="12834" r="2617" b="4175"/>
          <a:stretch/>
        </p:blipFill>
        <p:spPr bwMode="auto">
          <a:xfrm>
            <a:off x="303644" y="1524000"/>
            <a:ext cx="3947855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Middle Reef 20 Acre Restoration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4675" y="921841"/>
            <a:ext cx="109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chemeClr val="tx2"/>
                </a:solidFill>
              </a:rPr>
              <a:t>Before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4042" y="927346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tx2"/>
                </a:solidFill>
              </a:rPr>
              <a:t>After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211537"/>
              </p:ext>
            </p:extLst>
          </p:nvPr>
        </p:nvGraphicFramePr>
        <p:xfrm>
          <a:off x="990600" y="2133600"/>
          <a:ext cx="6629400" cy="407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8575" y="304800"/>
            <a:ext cx="9144000" cy="16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Oyster Densities on Restored and Control Reefs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360527"/>
            <a:ext cx="230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2"/>
                </a:solidFill>
              </a:rPr>
              <a:t>*after </a:t>
            </a:r>
            <a:r>
              <a:rPr lang="en-US" sz="1600" dirty="0">
                <a:solidFill>
                  <a:schemeClr val="tx2"/>
                </a:solidFill>
              </a:rPr>
              <a:t>2-year </a:t>
            </a:r>
            <a:r>
              <a:rPr lang="en-US" sz="1600" dirty="0" smtClean="0">
                <a:solidFill>
                  <a:schemeClr val="tx2"/>
                </a:solidFill>
              </a:rPr>
              <a:t>closure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98950"/>
            <a:ext cx="6934200" cy="5179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Proposed East Galveston Bay Closure Area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594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defRPr/>
            </a:pPr>
            <a:r>
              <a:rPr lang="en-US" dirty="0" smtClean="0">
                <a:effectLst/>
              </a:rPr>
              <a:t>Historical oyster reef but no documented production in recent years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ffectLst/>
              </a:rPr>
              <a:t>Loss of cultch to storm impacts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ffectLst/>
              </a:rPr>
              <a:t>Re-routing of ICWW</a:t>
            </a:r>
          </a:p>
          <a:p>
            <a:pPr marL="285750"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effectLst/>
              </a:rPr>
              <a:t>Restoration effort to be                             conducted by The                                           Nature Conservancy</a:t>
            </a:r>
            <a:endParaRPr lang="en-US" sz="3200" dirty="0">
              <a:effectLst/>
            </a:endParaRP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CCEC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76200" y="319314"/>
            <a:ext cx="9144000" cy="10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Half-Moon Reef Restoration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918990" cy="28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1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1350"/>
            <a:ext cx="67056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Proposed Half-Moon Reef Closure Area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69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PWD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5_TPW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W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W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-shw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Comp-sh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-sh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-sh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p-shw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Comp-sh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-sh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-sh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TPWD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5_TPW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W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W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26934</TotalTime>
  <Words>772</Words>
  <Application>Microsoft Office PowerPoint</Application>
  <PresentationFormat>On-screen Show (4:3)</PresentationFormat>
  <Paragraphs>155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5_TPWD</vt:lpstr>
      <vt:lpstr>Comp-shw</vt:lpstr>
      <vt:lpstr>1_Comp-shw</vt:lpstr>
      <vt:lpstr>6_TPWD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of Southern Flounder Along the Texas Coast</vt:lpstr>
      <vt:lpstr>PowerPoint Presentation</vt:lpstr>
      <vt:lpstr>History of Flounder Regulations</vt:lpstr>
      <vt:lpstr>Current Flounder Regulations</vt:lpstr>
      <vt:lpstr>Percent of Commercial Flounder Harvest by Month</vt:lpstr>
      <vt:lpstr>Coastwide Gill Nets</vt:lpstr>
      <vt:lpstr>Benefits from Regulations</vt:lpstr>
      <vt:lpstr>PowerPoint Presentation</vt:lpstr>
      <vt:lpstr>Status of Spotted Seatrout (SST)    Along the Texas Coast</vt:lpstr>
      <vt:lpstr>SST Regulation History</vt:lpstr>
      <vt:lpstr>Current SST Regulations</vt:lpstr>
      <vt:lpstr>Coastwide Landings</vt:lpstr>
      <vt:lpstr>Coastwide Gill Nets</vt:lpstr>
      <vt:lpstr>Texas Coastal Regions</vt:lpstr>
      <vt:lpstr>Spring Gill Nets by Region</vt:lpstr>
      <vt:lpstr>Coastwide June-Nov Bag Seines</vt:lpstr>
      <vt:lpstr>June-November Bag Seines by Region</vt:lpstr>
      <vt:lpstr>Private Boat Trips Landing Spotted Seatrout by Region</vt:lpstr>
      <vt:lpstr>2012 Coastwide Length Frequency</vt:lpstr>
      <vt:lpstr>2012 Coastwide Bag Distribution</vt:lpstr>
      <vt:lpstr>Bay Private Boats Trip Satisfaction by Region</vt:lpstr>
      <vt:lpstr>Lower Laguna Madre Gill Net Catch Rate</vt:lpstr>
      <vt:lpstr>Lower Laguna Madre Recreational Landings</vt:lpstr>
      <vt:lpstr>Status of Spotted Seatrout</vt:lpstr>
      <vt:lpstr>PowerPoint Presentation</vt:lpstr>
    </vt:vector>
  </TitlesOfParts>
  <Company>TPWD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Faye Berens</dc:creator>
  <cp:lastModifiedBy>jleitz</cp:lastModifiedBy>
  <cp:revision>904</cp:revision>
  <cp:lastPrinted>2013-11-05T15:43:25Z</cp:lastPrinted>
  <dcterms:created xsi:type="dcterms:W3CDTF">2006-01-04T15:01:56Z</dcterms:created>
  <dcterms:modified xsi:type="dcterms:W3CDTF">2013-11-20T16:30:00Z</dcterms:modified>
</cp:coreProperties>
</file>