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6.xml"/><Relationship Id="rId2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7.xml"/><Relationship Id="rId2" Type="http://schemas.openxmlformats.org/officeDocument/2006/relationships/package" Target="../embeddings/Microsoft_Excel_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0.14146678</c:v>
                </c:pt>
                <c:pt idx="1">
                  <c:v>0.0957261300000001</c:v>
                </c:pt>
                <c:pt idx="2">
                  <c:v>0.08288028</c:v>
                </c:pt>
                <c:pt idx="3">
                  <c:v>0.10905275</c:v>
                </c:pt>
                <c:pt idx="4">
                  <c:v>0.0939323000000002</c:v>
                </c:pt>
                <c:pt idx="5">
                  <c:v>0.09200133</c:v>
                </c:pt>
                <c:pt idx="6">
                  <c:v>0.0888962600000002</c:v>
                </c:pt>
                <c:pt idx="7">
                  <c:v>0.0800218600000002</c:v>
                </c:pt>
                <c:pt idx="8">
                  <c:v>0.0931909200000002</c:v>
                </c:pt>
                <c:pt idx="9">
                  <c:v>0.0850988900000002</c:v>
                </c:pt>
                <c:pt idx="10">
                  <c:v>0.07824792</c:v>
                </c:pt>
                <c:pt idx="11">
                  <c:v>0.0677230400000001</c:v>
                </c:pt>
                <c:pt idx="12">
                  <c:v>0.06287874</c:v>
                </c:pt>
                <c:pt idx="13">
                  <c:v>0.0521169000000001</c:v>
                </c:pt>
                <c:pt idx="14">
                  <c:v>0.0529813300000001</c:v>
                </c:pt>
                <c:pt idx="15">
                  <c:v>0.0562499299999999</c:v>
                </c:pt>
                <c:pt idx="16">
                  <c:v>0.0448422600000001</c:v>
                </c:pt>
                <c:pt idx="17">
                  <c:v>0.0843905700000001</c:v>
                </c:pt>
                <c:pt idx="18">
                  <c:v>0.0677054600000001</c:v>
                </c:pt>
                <c:pt idx="19">
                  <c:v>0.04804891</c:v>
                </c:pt>
                <c:pt idx="20">
                  <c:v>0.06255505</c:v>
                </c:pt>
                <c:pt idx="21">
                  <c:v>0.04678108</c:v>
                </c:pt>
                <c:pt idx="22">
                  <c:v>0.0644697000000001</c:v>
                </c:pt>
                <c:pt idx="23">
                  <c:v>0.04387684</c:v>
                </c:pt>
                <c:pt idx="24">
                  <c:v>0.03993918</c:v>
                </c:pt>
                <c:pt idx="25">
                  <c:v>0.02925425</c:v>
                </c:pt>
                <c:pt idx="26">
                  <c:v>0.0539604900000001</c:v>
                </c:pt>
                <c:pt idx="27">
                  <c:v>0.0455766800000001</c:v>
                </c:pt>
                <c:pt idx="28">
                  <c:v>0.04640038</c:v>
                </c:pt>
                <c:pt idx="29">
                  <c:v>0.0897443500000002</c:v>
                </c:pt>
                <c:pt idx="30">
                  <c:v>0.06663704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0.07252908</c:v>
                </c:pt>
                <c:pt idx="1">
                  <c:v>0.06896774</c:v>
                </c:pt>
                <c:pt idx="2">
                  <c:v>0.04569787</c:v>
                </c:pt>
                <c:pt idx="3">
                  <c:v>0.0700534100000001</c:v>
                </c:pt>
                <c:pt idx="4">
                  <c:v>0.0623704100000001</c:v>
                </c:pt>
                <c:pt idx="5">
                  <c:v>0.04753847</c:v>
                </c:pt>
                <c:pt idx="6">
                  <c:v>0.0449374200000001</c:v>
                </c:pt>
                <c:pt idx="7">
                  <c:v>0.03811061</c:v>
                </c:pt>
                <c:pt idx="8">
                  <c:v>0.034185</c:v>
                </c:pt>
                <c:pt idx="9">
                  <c:v>0.0680067000000001</c:v>
                </c:pt>
                <c:pt idx="10">
                  <c:v>0.0361732400000001</c:v>
                </c:pt>
                <c:pt idx="11">
                  <c:v>0.02924112</c:v>
                </c:pt>
                <c:pt idx="12">
                  <c:v>0.02815973</c:v>
                </c:pt>
                <c:pt idx="13">
                  <c:v>0.02482496</c:v>
                </c:pt>
                <c:pt idx="14">
                  <c:v>0.0412864900000001</c:v>
                </c:pt>
                <c:pt idx="15">
                  <c:v>0.0368840100000001</c:v>
                </c:pt>
                <c:pt idx="16">
                  <c:v>0.05052991</c:v>
                </c:pt>
                <c:pt idx="17">
                  <c:v>0.03416406</c:v>
                </c:pt>
                <c:pt idx="18">
                  <c:v>0.03946065</c:v>
                </c:pt>
                <c:pt idx="19">
                  <c:v>0.0276033100000001</c:v>
                </c:pt>
                <c:pt idx="20">
                  <c:v>0.04143325</c:v>
                </c:pt>
                <c:pt idx="21">
                  <c:v>0.04067146</c:v>
                </c:pt>
                <c:pt idx="22">
                  <c:v>0.03356457</c:v>
                </c:pt>
                <c:pt idx="23">
                  <c:v>0.03378019</c:v>
                </c:pt>
                <c:pt idx="24">
                  <c:v>0.02517861</c:v>
                </c:pt>
                <c:pt idx="25">
                  <c:v>0.01206286</c:v>
                </c:pt>
                <c:pt idx="26">
                  <c:v>0.0326421400000001</c:v>
                </c:pt>
                <c:pt idx="27">
                  <c:v>0.02445001</c:v>
                </c:pt>
                <c:pt idx="28">
                  <c:v>0.01713259</c:v>
                </c:pt>
                <c:pt idx="29">
                  <c:v>0.04316867</c:v>
                </c:pt>
                <c:pt idx="30">
                  <c:v>0.04190225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0091848"/>
        <c:axId val="-2052857528"/>
      </c:lineChart>
      <c:catAx>
        <c:axId val="-209009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857528"/>
        <c:crosses val="autoZero"/>
        <c:auto val="1"/>
        <c:lblAlgn val="ctr"/>
        <c:lblOffset val="100"/>
        <c:noMultiLvlLbl val="0"/>
      </c:catAx>
      <c:valAx>
        <c:axId val="-2052857528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091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73.33333299999971</c:v>
                </c:pt>
                <c:pt idx="1">
                  <c:v>40.153498</c:v>
                </c:pt>
                <c:pt idx="2">
                  <c:v>11.96749</c:v>
                </c:pt>
                <c:pt idx="3">
                  <c:v>18.032099</c:v>
                </c:pt>
                <c:pt idx="4">
                  <c:v>10.051621</c:v>
                </c:pt>
                <c:pt idx="5">
                  <c:v>33.634034</c:v>
                </c:pt>
                <c:pt idx="6">
                  <c:v>14.785635</c:v>
                </c:pt>
                <c:pt idx="7">
                  <c:v>14.524523</c:v>
                </c:pt>
                <c:pt idx="8">
                  <c:v>11.811196</c:v>
                </c:pt>
                <c:pt idx="9">
                  <c:v>27.432135</c:v>
                </c:pt>
                <c:pt idx="10">
                  <c:v>10.576721</c:v>
                </c:pt>
                <c:pt idx="11">
                  <c:v>12.452028</c:v>
                </c:pt>
                <c:pt idx="12">
                  <c:v>10.239074</c:v>
                </c:pt>
                <c:pt idx="13">
                  <c:v>16.684607</c:v>
                </c:pt>
                <c:pt idx="14">
                  <c:v>13.543616</c:v>
                </c:pt>
                <c:pt idx="15">
                  <c:v>25.785866</c:v>
                </c:pt>
                <c:pt idx="16">
                  <c:v>21.694589</c:v>
                </c:pt>
                <c:pt idx="17">
                  <c:v>16.873869</c:v>
                </c:pt>
                <c:pt idx="18">
                  <c:v>15.420759</c:v>
                </c:pt>
                <c:pt idx="19">
                  <c:v>13.823416</c:v>
                </c:pt>
                <c:pt idx="20">
                  <c:v>18.043713</c:v>
                </c:pt>
                <c:pt idx="21">
                  <c:v>14.276333</c:v>
                </c:pt>
                <c:pt idx="22">
                  <c:v>16.372039</c:v>
                </c:pt>
                <c:pt idx="23">
                  <c:v>23.88523</c:v>
                </c:pt>
                <c:pt idx="24">
                  <c:v>19.22511099999998</c:v>
                </c:pt>
                <c:pt idx="25">
                  <c:v>15.709031</c:v>
                </c:pt>
                <c:pt idx="26">
                  <c:v>22.050645</c:v>
                </c:pt>
                <c:pt idx="27">
                  <c:v>21.418448</c:v>
                </c:pt>
                <c:pt idx="28">
                  <c:v>29.924321</c:v>
                </c:pt>
                <c:pt idx="29">
                  <c:v>31.995571</c:v>
                </c:pt>
                <c:pt idx="30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25.892157</c:v>
                </c:pt>
                <c:pt idx="1">
                  <c:v>18.08853999999982</c:v>
                </c:pt>
                <c:pt idx="2">
                  <c:v>12.750413</c:v>
                </c:pt>
                <c:pt idx="3">
                  <c:v>25.788479</c:v>
                </c:pt>
                <c:pt idx="4">
                  <c:v>13.879839</c:v>
                </c:pt>
                <c:pt idx="5">
                  <c:v>20.38554899999998</c:v>
                </c:pt>
                <c:pt idx="6">
                  <c:v>24.956427</c:v>
                </c:pt>
                <c:pt idx="7">
                  <c:v>26.641289</c:v>
                </c:pt>
                <c:pt idx="8">
                  <c:v>20.678778</c:v>
                </c:pt>
                <c:pt idx="9">
                  <c:v>44.31035900000001</c:v>
                </c:pt>
                <c:pt idx="10">
                  <c:v>39.12385</c:v>
                </c:pt>
                <c:pt idx="11">
                  <c:v>19.763808</c:v>
                </c:pt>
                <c:pt idx="12">
                  <c:v>34.824607</c:v>
                </c:pt>
                <c:pt idx="13">
                  <c:v>42.820692</c:v>
                </c:pt>
                <c:pt idx="14">
                  <c:v>25.066365</c:v>
                </c:pt>
                <c:pt idx="15">
                  <c:v>38.317676</c:v>
                </c:pt>
                <c:pt idx="16">
                  <c:v>31.554909</c:v>
                </c:pt>
                <c:pt idx="17">
                  <c:v>29.98617399999998</c:v>
                </c:pt>
                <c:pt idx="18">
                  <c:v>19.365905</c:v>
                </c:pt>
                <c:pt idx="19">
                  <c:v>21.643503</c:v>
                </c:pt>
                <c:pt idx="20">
                  <c:v>23.123393</c:v>
                </c:pt>
                <c:pt idx="21">
                  <c:v>27.118904</c:v>
                </c:pt>
                <c:pt idx="22">
                  <c:v>22.601523</c:v>
                </c:pt>
                <c:pt idx="23">
                  <c:v>28.915823</c:v>
                </c:pt>
                <c:pt idx="24">
                  <c:v>19.57739</c:v>
                </c:pt>
                <c:pt idx="25">
                  <c:v>13.016735</c:v>
                </c:pt>
                <c:pt idx="26">
                  <c:v>37.963334</c:v>
                </c:pt>
                <c:pt idx="27">
                  <c:v>35.769733</c:v>
                </c:pt>
                <c:pt idx="28">
                  <c:v>67.967607</c:v>
                </c:pt>
                <c:pt idx="29">
                  <c:v>48.341018</c:v>
                </c:pt>
                <c:pt idx="30">
                  <c:v>29.78359499999998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7.333333</c:v>
                </c:pt>
                <c:pt idx="1">
                  <c:v>10.638889</c:v>
                </c:pt>
                <c:pt idx="2">
                  <c:v>13.333333</c:v>
                </c:pt>
                <c:pt idx="3">
                  <c:v>2.777778</c:v>
                </c:pt>
                <c:pt idx="4">
                  <c:v>3.333333</c:v>
                </c:pt>
                <c:pt idx="5">
                  <c:v>5.555555999999978</c:v>
                </c:pt>
                <c:pt idx="6">
                  <c:v>3.703704</c:v>
                </c:pt>
                <c:pt idx="7">
                  <c:v>2.777778</c:v>
                </c:pt>
                <c:pt idx="8">
                  <c:v>1.041667</c:v>
                </c:pt>
                <c:pt idx="9">
                  <c:v>3.125</c:v>
                </c:pt>
                <c:pt idx="10">
                  <c:v>4.237288</c:v>
                </c:pt>
                <c:pt idx="11">
                  <c:v>12.777778</c:v>
                </c:pt>
                <c:pt idx="12">
                  <c:v>2.5</c:v>
                </c:pt>
                <c:pt idx="13">
                  <c:v>5.555555999999978</c:v>
                </c:pt>
                <c:pt idx="14">
                  <c:v>2.5</c:v>
                </c:pt>
                <c:pt idx="15">
                  <c:v>3.333333</c:v>
                </c:pt>
                <c:pt idx="16">
                  <c:v>5.555555999999978</c:v>
                </c:pt>
                <c:pt idx="17">
                  <c:v>5.833333</c:v>
                </c:pt>
                <c:pt idx="18">
                  <c:v>2.5</c:v>
                </c:pt>
                <c:pt idx="19">
                  <c:v>0.833333</c:v>
                </c:pt>
                <c:pt idx="20">
                  <c:v>1.111111</c:v>
                </c:pt>
                <c:pt idx="21">
                  <c:v>2.222222</c:v>
                </c:pt>
                <c:pt idx="22">
                  <c:v>3.888888999999998</c:v>
                </c:pt>
                <c:pt idx="23">
                  <c:v>4.444444</c:v>
                </c:pt>
                <c:pt idx="24">
                  <c:v>7.5</c:v>
                </c:pt>
                <c:pt idx="25">
                  <c:v>3.611111</c:v>
                </c:pt>
                <c:pt idx="26">
                  <c:v>13.055556</c:v>
                </c:pt>
                <c:pt idx="27">
                  <c:v>8.055556</c:v>
                </c:pt>
                <c:pt idx="28">
                  <c:v>15.0</c:v>
                </c:pt>
                <c:pt idx="29">
                  <c:v>18.888889</c:v>
                </c:pt>
                <c:pt idx="30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3.666666999999998</c:v>
                </c:pt>
                <c:pt idx="1">
                  <c:v>5.319444</c:v>
                </c:pt>
                <c:pt idx="2">
                  <c:v>6.666667</c:v>
                </c:pt>
                <c:pt idx="3">
                  <c:v>1.666667</c:v>
                </c:pt>
                <c:pt idx="4">
                  <c:v>1.666667</c:v>
                </c:pt>
                <c:pt idx="5">
                  <c:v>2.777778</c:v>
                </c:pt>
                <c:pt idx="6">
                  <c:v>2.657005</c:v>
                </c:pt>
                <c:pt idx="7">
                  <c:v>1.62037</c:v>
                </c:pt>
                <c:pt idx="8">
                  <c:v>0.520833</c:v>
                </c:pt>
                <c:pt idx="9">
                  <c:v>1.736111</c:v>
                </c:pt>
                <c:pt idx="10">
                  <c:v>2.240896</c:v>
                </c:pt>
                <c:pt idx="11">
                  <c:v>6.666667</c:v>
                </c:pt>
                <c:pt idx="12">
                  <c:v>1.388889</c:v>
                </c:pt>
                <c:pt idx="13">
                  <c:v>3.472221999999999</c:v>
                </c:pt>
                <c:pt idx="14">
                  <c:v>1.805556</c:v>
                </c:pt>
                <c:pt idx="15">
                  <c:v>1.805556</c:v>
                </c:pt>
                <c:pt idx="16">
                  <c:v>2.916666999999982</c:v>
                </c:pt>
                <c:pt idx="17">
                  <c:v>2.916666999999982</c:v>
                </c:pt>
                <c:pt idx="18">
                  <c:v>1.527778</c:v>
                </c:pt>
                <c:pt idx="19">
                  <c:v>0.416667</c:v>
                </c:pt>
                <c:pt idx="20">
                  <c:v>0.555556</c:v>
                </c:pt>
                <c:pt idx="21">
                  <c:v>1.25</c:v>
                </c:pt>
                <c:pt idx="22">
                  <c:v>2.083333</c:v>
                </c:pt>
                <c:pt idx="23">
                  <c:v>4.722222</c:v>
                </c:pt>
                <c:pt idx="24">
                  <c:v>4.027777999999985</c:v>
                </c:pt>
                <c:pt idx="25">
                  <c:v>5.555555999999978</c:v>
                </c:pt>
                <c:pt idx="26">
                  <c:v>6.944444</c:v>
                </c:pt>
                <c:pt idx="27">
                  <c:v>4.444444</c:v>
                </c:pt>
                <c:pt idx="28">
                  <c:v>8.194444</c:v>
                </c:pt>
                <c:pt idx="29">
                  <c:v>9.722221999999998</c:v>
                </c:pt>
                <c:pt idx="30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527528"/>
        <c:axId val="-2090595512"/>
      </c:lineChart>
      <c:catAx>
        <c:axId val="-2052527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595512"/>
        <c:crosses val="autoZero"/>
        <c:auto val="1"/>
        <c:lblAlgn val="ctr"/>
        <c:lblOffset val="100"/>
        <c:noMultiLvlLbl val="0"/>
      </c:catAx>
      <c:valAx>
        <c:axId val="-209059551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527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15.709031</c:v>
                </c:pt>
                <c:pt idx="1">
                  <c:v>22.050645</c:v>
                </c:pt>
                <c:pt idx="2">
                  <c:v>21.418448</c:v>
                </c:pt>
                <c:pt idx="3">
                  <c:v>29.924321</c:v>
                </c:pt>
                <c:pt idx="4">
                  <c:v>31.995571</c:v>
                </c:pt>
                <c:pt idx="5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13.016735</c:v>
                </c:pt>
                <c:pt idx="1">
                  <c:v>37.963334</c:v>
                </c:pt>
                <c:pt idx="2">
                  <c:v>35.769733</c:v>
                </c:pt>
                <c:pt idx="3">
                  <c:v>67.967607</c:v>
                </c:pt>
                <c:pt idx="4">
                  <c:v>48.341018</c:v>
                </c:pt>
                <c:pt idx="5">
                  <c:v>29.783595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3.611111</c:v>
                </c:pt>
                <c:pt idx="1">
                  <c:v>13.055556</c:v>
                </c:pt>
                <c:pt idx="2">
                  <c:v>8.055556</c:v>
                </c:pt>
                <c:pt idx="3">
                  <c:v>15.0</c:v>
                </c:pt>
                <c:pt idx="4">
                  <c:v>18.888889</c:v>
                </c:pt>
                <c:pt idx="5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5.555555999999986</c:v>
                </c:pt>
                <c:pt idx="1">
                  <c:v>6.944444</c:v>
                </c:pt>
                <c:pt idx="2">
                  <c:v>4.444444</c:v>
                </c:pt>
                <c:pt idx="3">
                  <c:v>8.194444</c:v>
                </c:pt>
                <c:pt idx="4">
                  <c:v>9.722221999999998</c:v>
                </c:pt>
                <c:pt idx="5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713880"/>
        <c:axId val="-2052710488"/>
      </c:lineChart>
      <c:catAx>
        <c:axId val="-2052713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710488"/>
        <c:crosses val="autoZero"/>
        <c:auto val="1"/>
        <c:lblAlgn val="ctr"/>
        <c:lblOffset val="100"/>
        <c:noMultiLvlLbl val="0"/>
      </c:catAx>
      <c:valAx>
        <c:axId val="-2052710488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713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0.513892</c:v>
                </c:pt>
                <c:pt idx="1">
                  <c:v>0.219387</c:v>
                </c:pt>
                <c:pt idx="2">
                  <c:v>0.098992</c:v>
                </c:pt>
                <c:pt idx="3">
                  <c:v>0.063799</c:v>
                </c:pt>
                <c:pt idx="4">
                  <c:v>0.100638</c:v>
                </c:pt>
                <c:pt idx="5">
                  <c:v>0.002264</c:v>
                </c:pt>
                <c:pt idx="6">
                  <c:v>0.000206</c:v>
                </c:pt>
                <c:pt idx="7">
                  <c:v>0.0</c:v>
                </c:pt>
                <c:pt idx="8">
                  <c:v>0.000617</c:v>
                </c:pt>
                <c:pt idx="9">
                  <c:v>0.000206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0.572775</c:v>
                </c:pt>
                <c:pt idx="1">
                  <c:v>0.176783</c:v>
                </c:pt>
                <c:pt idx="2">
                  <c:v>0.094873</c:v>
                </c:pt>
                <c:pt idx="3">
                  <c:v>0.058928</c:v>
                </c:pt>
                <c:pt idx="4">
                  <c:v>0.031232</c:v>
                </c:pt>
                <c:pt idx="5">
                  <c:v>0.014143</c:v>
                </c:pt>
                <c:pt idx="6">
                  <c:v>0.013553</c:v>
                </c:pt>
                <c:pt idx="7">
                  <c:v>0.013553</c:v>
                </c:pt>
                <c:pt idx="8">
                  <c:v>0.011196</c:v>
                </c:pt>
                <c:pt idx="9">
                  <c:v>0.012964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2267496"/>
        <c:axId val="-2090467448"/>
      </c:barChart>
      <c:catAx>
        <c:axId val="-2052267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0467448"/>
        <c:crosses val="autoZero"/>
        <c:auto val="1"/>
        <c:lblAlgn val="ctr"/>
        <c:lblOffset val="100"/>
        <c:noMultiLvlLbl val="0"/>
      </c:catAx>
      <c:valAx>
        <c:axId val="-20904674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52267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0.552178</c:v>
                </c:pt>
                <c:pt idx="1">
                  <c:v>0.223911</c:v>
                </c:pt>
                <c:pt idx="2">
                  <c:v>0.090172</c:v>
                </c:pt>
                <c:pt idx="3">
                  <c:v>0.056738</c:v>
                </c:pt>
                <c:pt idx="4">
                  <c:v>0.071935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0.333333</c:v>
                </c:pt>
                <c:pt idx="1">
                  <c:v>0.333333</c:v>
                </c:pt>
                <c:pt idx="2">
                  <c:v>0.138889</c:v>
                </c:pt>
                <c:pt idx="3">
                  <c:v>0.083333</c:v>
                </c:pt>
                <c:pt idx="4">
                  <c:v>0.083333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586296"/>
        <c:axId val="2086583368"/>
      </c:barChart>
      <c:catAx>
        <c:axId val="-2090586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Number per angler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2086583368"/>
        <c:crosses val="autoZero"/>
        <c:auto val="1"/>
        <c:lblAlgn val="ctr"/>
        <c:lblOffset val="100"/>
        <c:noMultiLvlLbl val="0"/>
      </c:catAx>
      <c:valAx>
        <c:axId val="2086583368"/>
        <c:scaling>
          <c:orientation val="minMax"/>
        </c:scaling>
        <c:delete val="0"/>
        <c:axPos val="l"/>
        <c:majorGridlines>
          <c:spPr>
            <a:ln w="15875">
              <a:solidFill>
                <a:srgbClr val="919191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sz="1800"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586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0.491819</c:v>
                </c:pt>
                <c:pt idx="1">
                  <c:v>0.191209</c:v>
                </c:pt>
                <c:pt idx="2">
                  <c:v>0.101059</c:v>
                </c:pt>
                <c:pt idx="3">
                  <c:v>0.068335</c:v>
                </c:pt>
                <c:pt idx="4">
                  <c:v>0.048444</c:v>
                </c:pt>
                <c:pt idx="5">
                  <c:v>0.030799</c:v>
                </c:pt>
                <c:pt idx="6">
                  <c:v>0.018287</c:v>
                </c:pt>
                <c:pt idx="7">
                  <c:v>0.016041</c:v>
                </c:pt>
                <c:pt idx="8">
                  <c:v>0.010908</c:v>
                </c:pt>
                <c:pt idx="9">
                  <c:v>0.023099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0.252174</c:v>
                </c:pt>
                <c:pt idx="1">
                  <c:v>0.142609</c:v>
                </c:pt>
                <c:pt idx="2">
                  <c:v>0.09913</c:v>
                </c:pt>
                <c:pt idx="3">
                  <c:v>0.125217</c:v>
                </c:pt>
                <c:pt idx="4">
                  <c:v>0.097391</c:v>
                </c:pt>
                <c:pt idx="5">
                  <c:v>0.052174</c:v>
                </c:pt>
                <c:pt idx="6">
                  <c:v>0.043478</c:v>
                </c:pt>
                <c:pt idx="7">
                  <c:v>0.062609</c:v>
                </c:pt>
                <c:pt idx="8">
                  <c:v>0.046957</c:v>
                </c:pt>
                <c:pt idx="9">
                  <c:v>0.078261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2155768"/>
        <c:axId val="-2090617944"/>
      </c:barChart>
      <c:catAx>
        <c:axId val="-2052155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617944"/>
        <c:crosses val="autoZero"/>
        <c:auto val="1"/>
        <c:lblAlgn val="ctr"/>
        <c:lblOffset val="100"/>
        <c:noMultiLvlLbl val="0"/>
      </c:catAx>
      <c:valAx>
        <c:axId val="-2090617944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155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0.513892</c:v>
                </c:pt>
                <c:pt idx="1">
                  <c:v>0.219387</c:v>
                </c:pt>
                <c:pt idx="2">
                  <c:v>0.098992</c:v>
                </c:pt>
                <c:pt idx="3">
                  <c:v>0.063799</c:v>
                </c:pt>
                <c:pt idx="4">
                  <c:v>0.100638</c:v>
                </c:pt>
                <c:pt idx="5">
                  <c:v>0.002264</c:v>
                </c:pt>
                <c:pt idx="6">
                  <c:v>0.000206</c:v>
                </c:pt>
                <c:pt idx="7">
                  <c:v>0.0</c:v>
                </c:pt>
                <c:pt idx="8">
                  <c:v>0.000617</c:v>
                </c:pt>
                <c:pt idx="9">
                  <c:v>0.000206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fish bag limit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0.572775</c:v>
                </c:pt>
                <c:pt idx="1">
                  <c:v>0.176783</c:v>
                </c:pt>
                <c:pt idx="2">
                  <c:v>0.094873</c:v>
                </c:pt>
                <c:pt idx="3">
                  <c:v>0.058928</c:v>
                </c:pt>
                <c:pt idx="4">
                  <c:v>0.031232</c:v>
                </c:pt>
                <c:pt idx="5">
                  <c:v>0.014143</c:v>
                </c:pt>
                <c:pt idx="6">
                  <c:v>0.013553</c:v>
                </c:pt>
                <c:pt idx="7">
                  <c:v>0.013553</c:v>
                </c:pt>
                <c:pt idx="8">
                  <c:v>0.011196</c:v>
                </c:pt>
                <c:pt idx="9">
                  <c:v>0.012964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9974424"/>
        <c:axId val="-2089947368"/>
      </c:barChart>
      <c:catAx>
        <c:axId val="-2089974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per angler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9947368"/>
        <c:crosses val="autoZero"/>
        <c:auto val="1"/>
        <c:lblAlgn val="ctr"/>
        <c:lblOffset val="100"/>
        <c:noMultiLvlLbl val="0"/>
      </c:catAx>
      <c:valAx>
        <c:axId val="-20899473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089974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465.299</c:v>
                </c:pt>
                <c:pt idx="1">
                  <c:v>435.086</c:v>
                </c:pt>
                <c:pt idx="2">
                  <c:v>439.857</c:v>
                </c:pt>
                <c:pt idx="3">
                  <c:v>423.934</c:v>
                </c:pt>
                <c:pt idx="4">
                  <c:v>432.689</c:v>
                </c:pt>
                <c:pt idx="5">
                  <c:v>425.159</c:v>
                </c:pt>
                <c:pt idx="6">
                  <c:v>425.984</c:v>
                </c:pt>
                <c:pt idx="7">
                  <c:v>426.255</c:v>
                </c:pt>
                <c:pt idx="8">
                  <c:v>425.51</c:v>
                </c:pt>
                <c:pt idx="9">
                  <c:v>436.779</c:v>
                </c:pt>
                <c:pt idx="10">
                  <c:v>431.422</c:v>
                </c:pt>
                <c:pt idx="11">
                  <c:v>435.972</c:v>
                </c:pt>
                <c:pt idx="12">
                  <c:v>433.909</c:v>
                </c:pt>
                <c:pt idx="13">
                  <c:v>434.9059999999996</c:v>
                </c:pt>
                <c:pt idx="14">
                  <c:v>434.573</c:v>
                </c:pt>
                <c:pt idx="15">
                  <c:v>444.53</c:v>
                </c:pt>
                <c:pt idx="16">
                  <c:v>438.17</c:v>
                </c:pt>
                <c:pt idx="17">
                  <c:v>437.318</c:v>
                </c:pt>
                <c:pt idx="18">
                  <c:v>446.839</c:v>
                </c:pt>
                <c:pt idx="19">
                  <c:v>442.869</c:v>
                </c:pt>
                <c:pt idx="20">
                  <c:v>442.713</c:v>
                </c:pt>
                <c:pt idx="21">
                  <c:v>443.875</c:v>
                </c:pt>
                <c:pt idx="22">
                  <c:v>440.427</c:v>
                </c:pt>
                <c:pt idx="23">
                  <c:v>445.018</c:v>
                </c:pt>
                <c:pt idx="24">
                  <c:v>446.712</c:v>
                </c:pt>
                <c:pt idx="25">
                  <c:v>452.788</c:v>
                </c:pt>
                <c:pt idx="26">
                  <c:v>442.415</c:v>
                </c:pt>
                <c:pt idx="27">
                  <c:v>441.62</c:v>
                </c:pt>
                <c:pt idx="28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432.7209999999995</c:v>
                </c:pt>
                <c:pt idx="1">
                  <c:v>415.957</c:v>
                </c:pt>
                <c:pt idx="2">
                  <c:v>409.713</c:v>
                </c:pt>
                <c:pt idx="3">
                  <c:v>413.024</c:v>
                </c:pt>
                <c:pt idx="4">
                  <c:v>415.2959999999995</c:v>
                </c:pt>
                <c:pt idx="5">
                  <c:v>424.794</c:v>
                </c:pt>
                <c:pt idx="6">
                  <c:v>432.645</c:v>
                </c:pt>
                <c:pt idx="7">
                  <c:v>429.048</c:v>
                </c:pt>
                <c:pt idx="8">
                  <c:v>434.42</c:v>
                </c:pt>
                <c:pt idx="9">
                  <c:v>431.534</c:v>
                </c:pt>
                <c:pt idx="10">
                  <c:v>433.123</c:v>
                </c:pt>
                <c:pt idx="11">
                  <c:v>443.33</c:v>
                </c:pt>
                <c:pt idx="12">
                  <c:v>439.951</c:v>
                </c:pt>
                <c:pt idx="13">
                  <c:v>441.316</c:v>
                </c:pt>
                <c:pt idx="14">
                  <c:v>439.593</c:v>
                </c:pt>
                <c:pt idx="15">
                  <c:v>439.539</c:v>
                </c:pt>
                <c:pt idx="16">
                  <c:v>435.769</c:v>
                </c:pt>
                <c:pt idx="17">
                  <c:v>445.453</c:v>
                </c:pt>
                <c:pt idx="18">
                  <c:v>442.569</c:v>
                </c:pt>
                <c:pt idx="19">
                  <c:v>434.273</c:v>
                </c:pt>
                <c:pt idx="20">
                  <c:v>435.349</c:v>
                </c:pt>
                <c:pt idx="21">
                  <c:v>438.133</c:v>
                </c:pt>
                <c:pt idx="22">
                  <c:v>436.245</c:v>
                </c:pt>
                <c:pt idx="23">
                  <c:v>437.46</c:v>
                </c:pt>
                <c:pt idx="24">
                  <c:v>440.84</c:v>
                </c:pt>
                <c:pt idx="25">
                  <c:v>444.485</c:v>
                </c:pt>
                <c:pt idx="26">
                  <c:v>436.346</c:v>
                </c:pt>
                <c:pt idx="27">
                  <c:v>435.142</c:v>
                </c:pt>
                <c:pt idx="28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424.497</c:v>
                </c:pt>
                <c:pt idx="1">
                  <c:v>406.26</c:v>
                </c:pt>
                <c:pt idx="2">
                  <c:v>414.61</c:v>
                </c:pt>
                <c:pt idx="3">
                  <c:v>423.593</c:v>
                </c:pt>
                <c:pt idx="4">
                  <c:v>428.537</c:v>
                </c:pt>
                <c:pt idx="5">
                  <c:v>436.829</c:v>
                </c:pt>
                <c:pt idx="6">
                  <c:v>425.849</c:v>
                </c:pt>
                <c:pt idx="7">
                  <c:v>436.2379999999995</c:v>
                </c:pt>
                <c:pt idx="8">
                  <c:v>441.962</c:v>
                </c:pt>
                <c:pt idx="9">
                  <c:v>448.413</c:v>
                </c:pt>
                <c:pt idx="10">
                  <c:v>445.548</c:v>
                </c:pt>
                <c:pt idx="11">
                  <c:v>437.855</c:v>
                </c:pt>
                <c:pt idx="12">
                  <c:v>436.696</c:v>
                </c:pt>
                <c:pt idx="13">
                  <c:v>430.708</c:v>
                </c:pt>
                <c:pt idx="14">
                  <c:v>438.455</c:v>
                </c:pt>
                <c:pt idx="15">
                  <c:v>440.78</c:v>
                </c:pt>
                <c:pt idx="16">
                  <c:v>442.098</c:v>
                </c:pt>
                <c:pt idx="17">
                  <c:v>443.699</c:v>
                </c:pt>
                <c:pt idx="18">
                  <c:v>436.315</c:v>
                </c:pt>
                <c:pt idx="19">
                  <c:v>441.387</c:v>
                </c:pt>
                <c:pt idx="20">
                  <c:v>451.801</c:v>
                </c:pt>
                <c:pt idx="21">
                  <c:v>448.087</c:v>
                </c:pt>
                <c:pt idx="22">
                  <c:v>459.959</c:v>
                </c:pt>
                <c:pt idx="23">
                  <c:v>445.937</c:v>
                </c:pt>
                <c:pt idx="24">
                  <c:v>443.4929999999995</c:v>
                </c:pt>
                <c:pt idx="25">
                  <c:v>454.9159999999995</c:v>
                </c:pt>
                <c:pt idx="26">
                  <c:v>439.843</c:v>
                </c:pt>
                <c:pt idx="27">
                  <c:v>442.556</c:v>
                </c:pt>
                <c:pt idx="28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Sheet1!$A$2:$A$30</c:f>
              <c:numCache>
                <c:formatCode>General</c:formatCode>
                <c:ptCount val="29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  <c:pt idx="28">
                  <c:v>2012.0</c:v>
                </c:pt>
              </c:numCache>
            </c:numRef>
          </c:cat>
          <c:val>
            <c:numRef>
              <c:f>Sheet1!$E$2:$E$30</c:f>
              <c:numCache>
                <c:formatCode>General</c:formatCode>
                <c:ptCount val="29"/>
                <c:pt idx="0">
                  <c:v>407.441</c:v>
                </c:pt>
                <c:pt idx="1">
                  <c:v>423.187</c:v>
                </c:pt>
                <c:pt idx="2">
                  <c:v>425.592</c:v>
                </c:pt>
                <c:pt idx="3">
                  <c:v>427.854</c:v>
                </c:pt>
                <c:pt idx="4">
                  <c:v>430.401</c:v>
                </c:pt>
                <c:pt idx="5">
                  <c:v>421.725</c:v>
                </c:pt>
                <c:pt idx="6">
                  <c:v>422.9879999999995</c:v>
                </c:pt>
                <c:pt idx="7">
                  <c:v>442.9259999999995</c:v>
                </c:pt>
                <c:pt idx="8">
                  <c:v>443.413</c:v>
                </c:pt>
                <c:pt idx="9">
                  <c:v>451.553</c:v>
                </c:pt>
                <c:pt idx="10">
                  <c:v>450.506</c:v>
                </c:pt>
                <c:pt idx="11">
                  <c:v>445.513</c:v>
                </c:pt>
                <c:pt idx="12">
                  <c:v>447.695</c:v>
                </c:pt>
                <c:pt idx="13">
                  <c:v>434.711</c:v>
                </c:pt>
                <c:pt idx="14">
                  <c:v>440.774</c:v>
                </c:pt>
                <c:pt idx="15">
                  <c:v>442.74</c:v>
                </c:pt>
                <c:pt idx="16">
                  <c:v>451.833</c:v>
                </c:pt>
                <c:pt idx="17">
                  <c:v>451.741</c:v>
                </c:pt>
                <c:pt idx="18">
                  <c:v>453.147</c:v>
                </c:pt>
                <c:pt idx="19">
                  <c:v>440.966</c:v>
                </c:pt>
                <c:pt idx="20">
                  <c:v>438.602</c:v>
                </c:pt>
                <c:pt idx="21">
                  <c:v>455.197</c:v>
                </c:pt>
                <c:pt idx="22">
                  <c:v>443.95</c:v>
                </c:pt>
                <c:pt idx="23">
                  <c:v>442.521</c:v>
                </c:pt>
                <c:pt idx="24">
                  <c:v>443.37</c:v>
                </c:pt>
                <c:pt idx="25">
                  <c:v>450.719</c:v>
                </c:pt>
                <c:pt idx="26">
                  <c:v>448.574</c:v>
                </c:pt>
                <c:pt idx="27">
                  <c:v>448.809</c:v>
                </c:pt>
                <c:pt idx="28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382600"/>
        <c:axId val="-2052590904"/>
      </c:lineChart>
      <c:catAx>
        <c:axId val="-2052382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2590904"/>
        <c:crosses val="autoZero"/>
        <c:auto val="1"/>
        <c:lblAlgn val="ctr"/>
        <c:lblOffset val="100"/>
        <c:noMultiLvlLbl val="0"/>
      </c:catAx>
      <c:valAx>
        <c:axId val="-2052590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2382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437.318</c:v>
                </c:pt>
                <c:pt idx="1">
                  <c:v>446.839</c:v>
                </c:pt>
                <c:pt idx="2">
                  <c:v>442.869</c:v>
                </c:pt>
                <c:pt idx="3">
                  <c:v>442.713</c:v>
                </c:pt>
                <c:pt idx="4">
                  <c:v>443.875</c:v>
                </c:pt>
                <c:pt idx="5">
                  <c:v>440.427</c:v>
                </c:pt>
                <c:pt idx="6">
                  <c:v>445.018</c:v>
                </c:pt>
                <c:pt idx="7">
                  <c:v>446.712</c:v>
                </c:pt>
                <c:pt idx="8">
                  <c:v>452.788</c:v>
                </c:pt>
                <c:pt idx="9">
                  <c:v>442.415</c:v>
                </c:pt>
                <c:pt idx="10">
                  <c:v>441.62</c:v>
                </c:pt>
                <c:pt idx="11">
                  <c:v>450.602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445.453</c:v>
                </c:pt>
                <c:pt idx="1">
                  <c:v>442.569</c:v>
                </c:pt>
                <c:pt idx="2">
                  <c:v>434.273</c:v>
                </c:pt>
                <c:pt idx="3">
                  <c:v>435.349</c:v>
                </c:pt>
                <c:pt idx="4">
                  <c:v>438.133</c:v>
                </c:pt>
                <c:pt idx="5">
                  <c:v>436.245</c:v>
                </c:pt>
                <c:pt idx="6">
                  <c:v>437.46</c:v>
                </c:pt>
                <c:pt idx="7">
                  <c:v>440.84</c:v>
                </c:pt>
                <c:pt idx="8">
                  <c:v>444.485</c:v>
                </c:pt>
                <c:pt idx="9">
                  <c:v>436.346</c:v>
                </c:pt>
                <c:pt idx="10">
                  <c:v>435.142</c:v>
                </c:pt>
                <c:pt idx="11">
                  <c:v>437.591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443.699</c:v>
                </c:pt>
                <c:pt idx="1">
                  <c:v>436.315</c:v>
                </c:pt>
                <c:pt idx="2">
                  <c:v>441.387</c:v>
                </c:pt>
                <c:pt idx="3">
                  <c:v>451.801</c:v>
                </c:pt>
                <c:pt idx="4">
                  <c:v>448.087</c:v>
                </c:pt>
                <c:pt idx="5">
                  <c:v>459.959</c:v>
                </c:pt>
                <c:pt idx="6">
                  <c:v>445.937</c:v>
                </c:pt>
                <c:pt idx="7">
                  <c:v>443.4929999999991</c:v>
                </c:pt>
                <c:pt idx="8">
                  <c:v>454.9159999999991</c:v>
                </c:pt>
                <c:pt idx="9">
                  <c:v>439.843</c:v>
                </c:pt>
                <c:pt idx="10">
                  <c:v>442.556</c:v>
                </c:pt>
                <c:pt idx="11">
                  <c:v>451.795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trendline>
            <c:spPr>
              <a:ln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Sheet1!$A$2:$A$13</c:f>
              <c:numCache>
                <c:formatCode>General</c:formatCode>
                <c:ptCount val="12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451.741</c:v>
                </c:pt>
                <c:pt idx="1">
                  <c:v>453.147</c:v>
                </c:pt>
                <c:pt idx="2">
                  <c:v>440.966</c:v>
                </c:pt>
                <c:pt idx="3">
                  <c:v>438.602</c:v>
                </c:pt>
                <c:pt idx="4">
                  <c:v>455.197</c:v>
                </c:pt>
                <c:pt idx="5">
                  <c:v>443.95</c:v>
                </c:pt>
                <c:pt idx="6">
                  <c:v>442.521</c:v>
                </c:pt>
                <c:pt idx="7">
                  <c:v>443.37</c:v>
                </c:pt>
                <c:pt idx="8">
                  <c:v>450.719</c:v>
                </c:pt>
                <c:pt idx="9">
                  <c:v>448.574</c:v>
                </c:pt>
                <c:pt idx="10">
                  <c:v>448.809</c:v>
                </c:pt>
                <c:pt idx="11">
                  <c:v>451.068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564360"/>
        <c:axId val="2086567416"/>
      </c:lineChart>
      <c:catAx>
        <c:axId val="2086564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6567416"/>
        <c:crosses val="autoZero"/>
        <c:auto val="1"/>
        <c:lblAlgn val="ctr"/>
        <c:lblOffset val="100"/>
        <c:noMultiLvlLbl val="0"/>
      </c:catAx>
      <c:valAx>
        <c:axId val="2086567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Length, mm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6564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0.33458942</c:v>
                </c:pt>
                <c:pt idx="1">
                  <c:v>0.3484253</c:v>
                </c:pt>
                <c:pt idx="2">
                  <c:v>0.24403002</c:v>
                </c:pt>
                <c:pt idx="3">
                  <c:v>0.32058803</c:v>
                </c:pt>
                <c:pt idx="4">
                  <c:v>0.44041825</c:v>
                </c:pt>
                <c:pt idx="5">
                  <c:v>0.35577382</c:v>
                </c:pt>
                <c:pt idx="6">
                  <c:v>0.40672333</c:v>
                </c:pt>
                <c:pt idx="7">
                  <c:v>0.30937804</c:v>
                </c:pt>
                <c:pt idx="8">
                  <c:v>0.25330748</c:v>
                </c:pt>
                <c:pt idx="9">
                  <c:v>0.39703667</c:v>
                </c:pt>
                <c:pt idx="10">
                  <c:v>0.45225138</c:v>
                </c:pt>
                <c:pt idx="11">
                  <c:v>0.41492665</c:v>
                </c:pt>
                <c:pt idx="12">
                  <c:v>0.43452479</c:v>
                </c:pt>
                <c:pt idx="13">
                  <c:v>0.41749237</c:v>
                </c:pt>
                <c:pt idx="14">
                  <c:v>0.52634012</c:v>
                </c:pt>
                <c:pt idx="15">
                  <c:v>0.47686546</c:v>
                </c:pt>
                <c:pt idx="16">
                  <c:v>0.55774638</c:v>
                </c:pt>
                <c:pt idx="17">
                  <c:v>0.4414654</c:v>
                </c:pt>
                <c:pt idx="18">
                  <c:v>0.4069991</c:v>
                </c:pt>
                <c:pt idx="19">
                  <c:v>0.52370071</c:v>
                </c:pt>
                <c:pt idx="20">
                  <c:v>0.49185336</c:v>
                </c:pt>
                <c:pt idx="21">
                  <c:v>0.42985264</c:v>
                </c:pt>
                <c:pt idx="22">
                  <c:v>0.54584318</c:v>
                </c:pt>
                <c:pt idx="23">
                  <c:v>0.39448767</c:v>
                </c:pt>
                <c:pt idx="24">
                  <c:v>0.38601131</c:v>
                </c:pt>
                <c:pt idx="25">
                  <c:v>0.51781488</c:v>
                </c:pt>
                <c:pt idx="26">
                  <c:v>0.46012527</c:v>
                </c:pt>
                <c:pt idx="27">
                  <c:v>0.35073339</c:v>
                </c:pt>
                <c:pt idx="28">
                  <c:v>0.45796222</c:v>
                </c:pt>
                <c:pt idx="29">
                  <c:v>0.415738</c:v>
                </c:pt>
                <c:pt idx="30">
                  <c:v>0.39283037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0.88932086</c:v>
                </c:pt>
                <c:pt idx="1">
                  <c:v>0.71383462</c:v>
                </c:pt>
                <c:pt idx="2">
                  <c:v>0.30687711</c:v>
                </c:pt>
                <c:pt idx="3">
                  <c:v>0.51319997</c:v>
                </c:pt>
                <c:pt idx="4">
                  <c:v>0.66266114</c:v>
                </c:pt>
                <c:pt idx="5">
                  <c:v>0.71039738</c:v>
                </c:pt>
                <c:pt idx="6">
                  <c:v>0.6931524</c:v>
                </c:pt>
                <c:pt idx="7">
                  <c:v>0.61348553</c:v>
                </c:pt>
                <c:pt idx="8">
                  <c:v>0.58637799</c:v>
                </c:pt>
                <c:pt idx="9">
                  <c:v>0.79145216</c:v>
                </c:pt>
                <c:pt idx="10">
                  <c:v>0.78946462</c:v>
                </c:pt>
                <c:pt idx="11">
                  <c:v>0.78962619</c:v>
                </c:pt>
                <c:pt idx="12">
                  <c:v>0.91143459</c:v>
                </c:pt>
                <c:pt idx="13">
                  <c:v>0.71508679</c:v>
                </c:pt>
                <c:pt idx="14">
                  <c:v>0.84253804</c:v>
                </c:pt>
                <c:pt idx="15">
                  <c:v>0.97036175</c:v>
                </c:pt>
                <c:pt idx="16">
                  <c:v>1.02014566</c:v>
                </c:pt>
                <c:pt idx="17">
                  <c:v>0.93137341</c:v>
                </c:pt>
                <c:pt idx="18">
                  <c:v>0.88176521</c:v>
                </c:pt>
                <c:pt idx="19">
                  <c:v>1.04441541</c:v>
                </c:pt>
                <c:pt idx="20">
                  <c:v>0.90234233</c:v>
                </c:pt>
                <c:pt idx="21">
                  <c:v>0.98286935</c:v>
                </c:pt>
                <c:pt idx="22">
                  <c:v>0.90441149</c:v>
                </c:pt>
                <c:pt idx="23">
                  <c:v>0.88495053</c:v>
                </c:pt>
                <c:pt idx="24">
                  <c:v>0.77734919</c:v>
                </c:pt>
                <c:pt idx="25">
                  <c:v>0.99950614</c:v>
                </c:pt>
                <c:pt idx="26">
                  <c:v>0.79119466</c:v>
                </c:pt>
                <c:pt idx="27">
                  <c:v>0.6731698</c:v>
                </c:pt>
                <c:pt idx="28">
                  <c:v>0.72162807</c:v>
                </c:pt>
                <c:pt idx="29">
                  <c:v>0.98131204</c:v>
                </c:pt>
                <c:pt idx="30">
                  <c:v>0.89533001</c:v>
                </c:pt>
                <c:pt idx="31">
                  <c:v>0.95129383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633384"/>
        <c:axId val="-2052090152"/>
      </c:lineChart>
      <c:catAx>
        <c:axId val="-205263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090152"/>
        <c:crosses val="autoZero"/>
        <c:auto val="1"/>
        <c:lblAlgn val="ctr"/>
        <c:lblOffset val="100"/>
        <c:noMultiLvlLbl val="0"/>
      </c:catAx>
      <c:valAx>
        <c:axId val="-205209015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633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1.09220251</c:v>
                </c:pt>
                <c:pt idx="1">
                  <c:v>0.8735484</c:v>
                </c:pt>
                <c:pt idx="2">
                  <c:v>0.8701421</c:v>
                </c:pt>
                <c:pt idx="3">
                  <c:v>0.65267632</c:v>
                </c:pt>
                <c:pt idx="4">
                  <c:v>0.77212907</c:v>
                </c:pt>
                <c:pt idx="5">
                  <c:v>0.63740238</c:v>
                </c:pt>
                <c:pt idx="6">
                  <c:v>1.30643637</c:v>
                </c:pt>
                <c:pt idx="7">
                  <c:v>0.81714183</c:v>
                </c:pt>
                <c:pt idx="8">
                  <c:v>0.63437668</c:v>
                </c:pt>
                <c:pt idx="9">
                  <c:v>0.66575287</c:v>
                </c:pt>
                <c:pt idx="10">
                  <c:v>0.89307149</c:v>
                </c:pt>
                <c:pt idx="11">
                  <c:v>0.83968834</c:v>
                </c:pt>
                <c:pt idx="12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0.98638783</c:v>
                </c:pt>
                <c:pt idx="1">
                  <c:v>0.99457354</c:v>
                </c:pt>
                <c:pt idx="2">
                  <c:v>1.07715999</c:v>
                </c:pt>
                <c:pt idx="3">
                  <c:v>0.99459863</c:v>
                </c:pt>
                <c:pt idx="4">
                  <c:v>0.90750946</c:v>
                </c:pt>
                <c:pt idx="5">
                  <c:v>0.79199735</c:v>
                </c:pt>
                <c:pt idx="6">
                  <c:v>0.8038244</c:v>
                </c:pt>
                <c:pt idx="7">
                  <c:v>0.66924685</c:v>
                </c:pt>
                <c:pt idx="8">
                  <c:v>0.54595254</c:v>
                </c:pt>
                <c:pt idx="9">
                  <c:v>0.70060591</c:v>
                </c:pt>
                <c:pt idx="10">
                  <c:v>0.90533844</c:v>
                </c:pt>
                <c:pt idx="11">
                  <c:v>0.76156455</c:v>
                </c:pt>
                <c:pt idx="12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0.79476662</c:v>
                </c:pt>
                <c:pt idx="1">
                  <c:v>0.77453496</c:v>
                </c:pt>
                <c:pt idx="2">
                  <c:v>0.8416397</c:v>
                </c:pt>
                <c:pt idx="3">
                  <c:v>0.95103642</c:v>
                </c:pt>
                <c:pt idx="4">
                  <c:v>0.85508337</c:v>
                </c:pt>
                <c:pt idx="5">
                  <c:v>0.94191327</c:v>
                </c:pt>
                <c:pt idx="6">
                  <c:v>0.75347902</c:v>
                </c:pt>
                <c:pt idx="7">
                  <c:v>0.73893265</c:v>
                </c:pt>
                <c:pt idx="8">
                  <c:v>0.7217181</c:v>
                </c:pt>
                <c:pt idx="9">
                  <c:v>0.75196836</c:v>
                </c:pt>
                <c:pt idx="10">
                  <c:v>1.08524864</c:v>
                </c:pt>
                <c:pt idx="11">
                  <c:v>1.02941821</c:v>
                </c:pt>
                <c:pt idx="12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1.51344195</c:v>
                </c:pt>
                <c:pt idx="1">
                  <c:v>0.87842427</c:v>
                </c:pt>
                <c:pt idx="2">
                  <c:v>1.14710025</c:v>
                </c:pt>
                <c:pt idx="3">
                  <c:v>1.07530339</c:v>
                </c:pt>
                <c:pt idx="4">
                  <c:v>1.09559679</c:v>
                </c:pt>
                <c:pt idx="5">
                  <c:v>0.76477987</c:v>
                </c:pt>
                <c:pt idx="6">
                  <c:v>1.34951686</c:v>
                </c:pt>
                <c:pt idx="7">
                  <c:v>1.19331465</c:v>
                </c:pt>
                <c:pt idx="8">
                  <c:v>1.06789887</c:v>
                </c:pt>
                <c:pt idx="9">
                  <c:v>0.85426738</c:v>
                </c:pt>
                <c:pt idx="10">
                  <c:v>1.23455754</c:v>
                </c:pt>
                <c:pt idx="11">
                  <c:v>1.21142854</c:v>
                </c:pt>
                <c:pt idx="12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0962568"/>
        <c:axId val="-2091027064"/>
      </c:lineChart>
      <c:catAx>
        <c:axId val="-209096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1027064"/>
        <c:crosses val="autoZero"/>
        <c:auto val="1"/>
        <c:lblAlgn val="ctr"/>
        <c:lblOffset val="100"/>
        <c:noMultiLvlLbl val="0"/>
      </c:catAx>
      <c:valAx>
        <c:axId val="-2091027064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962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catch_per_hectare</c:v>
                </c:pt>
              </c:strCache>
            </c:strRef>
          </c:tx>
          <c:trendline>
            <c:trendlineType val="linear"/>
            <c:dispRSqr val="0"/>
            <c:dispEq val="0"/>
          </c:trendline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30.390406</c:v>
                </c:pt>
                <c:pt idx="1">
                  <c:v>21.082077</c:v>
                </c:pt>
                <c:pt idx="2">
                  <c:v>10.504358</c:v>
                </c:pt>
                <c:pt idx="3">
                  <c:v>17.264615</c:v>
                </c:pt>
                <c:pt idx="4">
                  <c:v>9.627727</c:v>
                </c:pt>
                <c:pt idx="5">
                  <c:v>20.338554</c:v>
                </c:pt>
                <c:pt idx="6">
                  <c:v>16.319422</c:v>
                </c:pt>
                <c:pt idx="7">
                  <c:v>16.384766</c:v>
                </c:pt>
                <c:pt idx="8">
                  <c:v>13.880391</c:v>
                </c:pt>
                <c:pt idx="9">
                  <c:v>28.039065</c:v>
                </c:pt>
                <c:pt idx="10">
                  <c:v>23.812203</c:v>
                </c:pt>
                <c:pt idx="11">
                  <c:v>16.762584</c:v>
                </c:pt>
                <c:pt idx="12">
                  <c:v>18.999921</c:v>
                </c:pt>
                <c:pt idx="13">
                  <c:v>27.056224</c:v>
                </c:pt>
                <c:pt idx="14">
                  <c:v>16.011923</c:v>
                </c:pt>
                <c:pt idx="15">
                  <c:v>26.058386</c:v>
                </c:pt>
                <c:pt idx="16">
                  <c:v>23.851387</c:v>
                </c:pt>
                <c:pt idx="17">
                  <c:v>22.305519</c:v>
                </c:pt>
                <c:pt idx="18">
                  <c:v>16.632212</c:v>
                </c:pt>
                <c:pt idx="19">
                  <c:v>14.452098</c:v>
                </c:pt>
                <c:pt idx="20">
                  <c:v>17.37536</c:v>
                </c:pt>
                <c:pt idx="21">
                  <c:v>19.685013</c:v>
                </c:pt>
                <c:pt idx="22">
                  <c:v>18.817795</c:v>
                </c:pt>
                <c:pt idx="23">
                  <c:v>23.873916</c:v>
                </c:pt>
                <c:pt idx="24">
                  <c:v>16.971162</c:v>
                </c:pt>
                <c:pt idx="25">
                  <c:v>16.479645</c:v>
                </c:pt>
                <c:pt idx="26">
                  <c:v>28.760102</c:v>
                </c:pt>
                <c:pt idx="27">
                  <c:v>25.216439</c:v>
                </c:pt>
                <c:pt idx="28">
                  <c:v>42.679062</c:v>
                </c:pt>
                <c:pt idx="29">
                  <c:v>36.6977395</c:v>
                </c:pt>
                <c:pt idx="30">
                  <c:v>20.4734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149192"/>
        <c:axId val="-2052689736"/>
      </c:lineChart>
      <c:catAx>
        <c:axId val="-2052149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689736"/>
        <c:crosses val="autoZero"/>
        <c:auto val="1"/>
        <c:lblAlgn val="ctr"/>
        <c:lblOffset val="100"/>
        <c:noMultiLvlLbl val="0"/>
      </c:catAx>
      <c:valAx>
        <c:axId val="-205268973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149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73.33333299999973</c:v>
                </c:pt>
                <c:pt idx="1">
                  <c:v>40.153498</c:v>
                </c:pt>
                <c:pt idx="2">
                  <c:v>11.96749</c:v>
                </c:pt>
                <c:pt idx="3">
                  <c:v>18.032099</c:v>
                </c:pt>
                <c:pt idx="4">
                  <c:v>10.051621</c:v>
                </c:pt>
                <c:pt idx="5">
                  <c:v>33.634034</c:v>
                </c:pt>
                <c:pt idx="6">
                  <c:v>14.785635</c:v>
                </c:pt>
                <c:pt idx="7">
                  <c:v>14.524523</c:v>
                </c:pt>
                <c:pt idx="8">
                  <c:v>11.811196</c:v>
                </c:pt>
                <c:pt idx="9">
                  <c:v>27.432135</c:v>
                </c:pt>
                <c:pt idx="10">
                  <c:v>10.576721</c:v>
                </c:pt>
                <c:pt idx="11">
                  <c:v>12.452028</c:v>
                </c:pt>
                <c:pt idx="12">
                  <c:v>10.239074</c:v>
                </c:pt>
                <c:pt idx="13">
                  <c:v>16.684607</c:v>
                </c:pt>
                <c:pt idx="14">
                  <c:v>13.543616</c:v>
                </c:pt>
                <c:pt idx="15">
                  <c:v>25.785866</c:v>
                </c:pt>
                <c:pt idx="16">
                  <c:v>21.694589</c:v>
                </c:pt>
                <c:pt idx="17">
                  <c:v>16.873869</c:v>
                </c:pt>
                <c:pt idx="18">
                  <c:v>15.420759</c:v>
                </c:pt>
                <c:pt idx="19">
                  <c:v>13.823416</c:v>
                </c:pt>
                <c:pt idx="20">
                  <c:v>18.043713</c:v>
                </c:pt>
                <c:pt idx="21">
                  <c:v>14.276333</c:v>
                </c:pt>
                <c:pt idx="22">
                  <c:v>16.372039</c:v>
                </c:pt>
                <c:pt idx="23">
                  <c:v>23.88523</c:v>
                </c:pt>
                <c:pt idx="24">
                  <c:v>19.22511099999998</c:v>
                </c:pt>
                <c:pt idx="25">
                  <c:v>15.709031</c:v>
                </c:pt>
                <c:pt idx="26">
                  <c:v>22.050645</c:v>
                </c:pt>
                <c:pt idx="27">
                  <c:v>21.418448</c:v>
                </c:pt>
                <c:pt idx="28">
                  <c:v>29.924321</c:v>
                </c:pt>
                <c:pt idx="29">
                  <c:v>31.995571</c:v>
                </c:pt>
                <c:pt idx="30">
                  <c:v>18.289621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25.892157</c:v>
                </c:pt>
                <c:pt idx="1">
                  <c:v>18.08853999999983</c:v>
                </c:pt>
                <c:pt idx="2">
                  <c:v>12.750413</c:v>
                </c:pt>
                <c:pt idx="3">
                  <c:v>25.788479</c:v>
                </c:pt>
                <c:pt idx="4">
                  <c:v>13.879839</c:v>
                </c:pt>
                <c:pt idx="5">
                  <c:v>20.38554899999998</c:v>
                </c:pt>
                <c:pt idx="6">
                  <c:v>24.956427</c:v>
                </c:pt>
                <c:pt idx="7">
                  <c:v>26.641289</c:v>
                </c:pt>
                <c:pt idx="8">
                  <c:v>20.678778</c:v>
                </c:pt>
                <c:pt idx="9">
                  <c:v>44.31035900000001</c:v>
                </c:pt>
                <c:pt idx="10">
                  <c:v>39.12385</c:v>
                </c:pt>
                <c:pt idx="11">
                  <c:v>19.763808</c:v>
                </c:pt>
                <c:pt idx="12">
                  <c:v>34.824607</c:v>
                </c:pt>
                <c:pt idx="13">
                  <c:v>42.820692</c:v>
                </c:pt>
                <c:pt idx="14">
                  <c:v>25.066365</c:v>
                </c:pt>
                <c:pt idx="15">
                  <c:v>38.317676</c:v>
                </c:pt>
                <c:pt idx="16">
                  <c:v>31.554909</c:v>
                </c:pt>
                <c:pt idx="17">
                  <c:v>29.98617399999998</c:v>
                </c:pt>
                <c:pt idx="18">
                  <c:v>19.365905</c:v>
                </c:pt>
                <c:pt idx="19">
                  <c:v>21.643503</c:v>
                </c:pt>
                <c:pt idx="20">
                  <c:v>23.123393</c:v>
                </c:pt>
                <c:pt idx="21">
                  <c:v>27.118904</c:v>
                </c:pt>
                <c:pt idx="22">
                  <c:v>22.601523</c:v>
                </c:pt>
                <c:pt idx="23">
                  <c:v>28.915823</c:v>
                </c:pt>
                <c:pt idx="24">
                  <c:v>19.57739</c:v>
                </c:pt>
                <c:pt idx="25">
                  <c:v>13.016735</c:v>
                </c:pt>
                <c:pt idx="26">
                  <c:v>37.963334</c:v>
                </c:pt>
                <c:pt idx="27">
                  <c:v>35.769733</c:v>
                </c:pt>
                <c:pt idx="28">
                  <c:v>67.967607</c:v>
                </c:pt>
                <c:pt idx="29">
                  <c:v>48.341018</c:v>
                </c:pt>
                <c:pt idx="30">
                  <c:v>29.78359499999998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7.333333</c:v>
                </c:pt>
                <c:pt idx="1">
                  <c:v>10.638889</c:v>
                </c:pt>
                <c:pt idx="2">
                  <c:v>13.333333</c:v>
                </c:pt>
                <c:pt idx="3">
                  <c:v>2.777778</c:v>
                </c:pt>
                <c:pt idx="4">
                  <c:v>3.333333</c:v>
                </c:pt>
                <c:pt idx="5">
                  <c:v>5.555555999999979</c:v>
                </c:pt>
                <c:pt idx="6">
                  <c:v>3.703704</c:v>
                </c:pt>
                <c:pt idx="7">
                  <c:v>2.777778</c:v>
                </c:pt>
                <c:pt idx="8">
                  <c:v>1.041667</c:v>
                </c:pt>
                <c:pt idx="9">
                  <c:v>3.125</c:v>
                </c:pt>
                <c:pt idx="10">
                  <c:v>4.237288</c:v>
                </c:pt>
                <c:pt idx="11">
                  <c:v>12.777778</c:v>
                </c:pt>
                <c:pt idx="12">
                  <c:v>2.5</c:v>
                </c:pt>
                <c:pt idx="13">
                  <c:v>5.555555999999979</c:v>
                </c:pt>
                <c:pt idx="14">
                  <c:v>2.5</c:v>
                </c:pt>
                <c:pt idx="15">
                  <c:v>3.333333</c:v>
                </c:pt>
                <c:pt idx="16">
                  <c:v>5.555555999999979</c:v>
                </c:pt>
                <c:pt idx="17">
                  <c:v>5.833333</c:v>
                </c:pt>
                <c:pt idx="18">
                  <c:v>2.5</c:v>
                </c:pt>
                <c:pt idx="19">
                  <c:v>0.833333</c:v>
                </c:pt>
                <c:pt idx="20">
                  <c:v>1.111111</c:v>
                </c:pt>
                <c:pt idx="21">
                  <c:v>2.222222</c:v>
                </c:pt>
                <c:pt idx="22">
                  <c:v>3.888888999999998</c:v>
                </c:pt>
                <c:pt idx="23">
                  <c:v>4.444444</c:v>
                </c:pt>
                <c:pt idx="24">
                  <c:v>7.5</c:v>
                </c:pt>
                <c:pt idx="25">
                  <c:v>3.611111</c:v>
                </c:pt>
                <c:pt idx="26">
                  <c:v>13.055556</c:v>
                </c:pt>
                <c:pt idx="27">
                  <c:v>8.055556</c:v>
                </c:pt>
                <c:pt idx="28">
                  <c:v>15.0</c:v>
                </c:pt>
                <c:pt idx="29">
                  <c:v>18.888889</c:v>
                </c:pt>
                <c:pt idx="30">
                  <c:v>8.055556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3.666666999999998</c:v>
                </c:pt>
                <c:pt idx="1">
                  <c:v>5.319444</c:v>
                </c:pt>
                <c:pt idx="2">
                  <c:v>6.666667</c:v>
                </c:pt>
                <c:pt idx="3">
                  <c:v>1.666667</c:v>
                </c:pt>
                <c:pt idx="4">
                  <c:v>1.666667</c:v>
                </c:pt>
                <c:pt idx="5">
                  <c:v>2.777778</c:v>
                </c:pt>
                <c:pt idx="6">
                  <c:v>2.657005</c:v>
                </c:pt>
                <c:pt idx="7">
                  <c:v>1.62037</c:v>
                </c:pt>
                <c:pt idx="8">
                  <c:v>0.520833</c:v>
                </c:pt>
                <c:pt idx="9">
                  <c:v>1.736111</c:v>
                </c:pt>
                <c:pt idx="10">
                  <c:v>2.240896</c:v>
                </c:pt>
                <c:pt idx="11">
                  <c:v>6.666667</c:v>
                </c:pt>
                <c:pt idx="12">
                  <c:v>1.388889</c:v>
                </c:pt>
                <c:pt idx="13">
                  <c:v>3.472221999999999</c:v>
                </c:pt>
                <c:pt idx="14">
                  <c:v>1.805556</c:v>
                </c:pt>
                <c:pt idx="15">
                  <c:v>1.805556</c:v>
                </c:pt>
                <c:pt idx="16">
                  <c:v>2.916666999999983</c:v>
                </c:pt>
                <c:pt idx="17">
                  <c:v>2.916666999999983</c:v>
                </c:pt>
                <c:pt idx="18">
                  <c:v>1.527778</c:v>
                </c:pt>
                <c:pt idx="19">
                  <c:v>0.416667</c:v>
                </c:pt>
                <c:pt idx="20">
                  <c:v>0.555556</c:v>
                </c:pt>
                <c:pt idx="21">
                  <c:v>1.25</c:v>
                </c:pt>
                <c:pt idx="22">
                  <c:v>2.083333</c:v>
                </c:pt>
                <c:pt idx="23">
                  <c:v>4.722222</c:v>
                </c:pt>
                <c:pt idx="24">
                  <c:v>4.027777999999985</c:v>
                </c:pt>
                <c:pt idx="25">
                  <c:v>5.555555999999979</c:v>
                </c:pt>
                <c:pt idx="26">
                  <c:v>6.944444</c:v>
                </c:pt>
                <c:pt idx="27">
                  <c:v>4.444444</c:v>
                </c:pt>
                <c:pt idx="28">
                  <c:v>8.194444</c:v>
                </c:pt>
                <c:pt idx="29">
                  <c:v>9.722221999999998</c:v>
                </c:pt>
                <c:pt idx="30">
                  <c:v>4.583333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627624"/>
        <c:axId val="-2091801816"/>
      </c:lineChart>
      <c:catAx>
        <c:axId val="-205262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1801816"/>
        <c:crosses val="autoZero"/>
        <c:auto val="1"/>
        <c:lblAlgn val="ctr"/>
        <c:lblOffset val="100"/>
        <c:noMultiLvlLbl val="0"/>
      </c:catAx>
      <c:valAx>
        <c:axId val="-209180181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627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0.44099734</c:v>
                </c:pt>
                <c:pt idx="1">
                  <c:v>0.47255282</c:v>
                </c:pt>
                <c:pt idx="2">
                  <c:v>0.33465966</c:v>
                </c:pt>
                <c:pt idx="3">
                  <c:v>0.54626525</c:v>
                </c:pt>
                <c:pt idx="4">
                  <c:v>0.53235873</c:v>
                </c:pt>
                <c:pt idx="5">
                  <c:v>0.55201713</c:v>
                </c:pt>
                <c:pt idx="6">
                  <c:v>0.60911923</c:v>
                </c:pt>
                <c:pt idx="7">
                  <c:v>0.4898422</c:v>
                </c:pt>
                <c:pt idx="8">
                  <c:v>0.44028953</c:v>
                </c:pt>
                <c:pt idx="9">
                  <c:v>0.4298896</c:v>
                </c:pt>
                <c:pt idx="10">
                  <c:v>0.58711412</c:v>
                </c:pt>
                <c:pt idx="11">
                  <c:v>0.48905838</c:v>
                </c:pt>
                <c:pt idx="12">
                  <c:v>0.63147184</c:v>
                </c:pt>
                <c:pt idx="13">
                  <c:v>0.62692071</c:v>
                </c:pt>
                <c:pt idx="14">
                  <c:v>0.58912156</c:v>
                </c:pt>
                <c:pt idx="15">
                  <c:v>0.77818812</c:v>
                </c:pt>
                <c:pt idx="16">
                  <c:v>0.89814795</c:v>
                </c:pt>
                <c:pt idx="17">
                  <c:v>0.75639832</c:v>
                </c:pt>
                <c:pt idx="18">
                  <c:v>0.78430691</c:v>
                </c:pt>
                <c:pt idx="19">
                  <c:v>1.09220251</c:v>
                </c:pt>
                <c:pt idx="20">
                  <c:v>0.8735484</c:v>
                </c:pt>
                <c:pt idx="21">
                  <c:v>0.8701421</c:v>
                </c:pt>
                <c:pt idx="22">
                  <c:v>0.65267632</c:v>
                </c:pt>
                <c:pt idx="23">
                  <c:v>0.77212907</c:v>
                </c:pt>
                <c:pt idx="24">
                  <c:v>0.63740238</c:v>
                </c:pt>
                <c:pt idx="25">
                  <c:v>1.30643637</c:v>
                </c:pt>
                <c:pt idx="26">
                  <c:v>0.81714183</c:v>
                </c:pt>
                <c:pt idx="27">
                  <c:v>0.63437668</c:v>
                </c:pt>
                <c:pt idx="28">
                  <c:v>0.66575287</c:v>
                </c:pt>
                <c:pt idx="29">
                  <c:v>0.89307149</c:v>
                </c:pt>
                <c:pt idx="30">
                  <c:v>0.83968834</c:v>
                </c:pt>
                <c:pt idx="31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0.65592992</c:v>
                </c:pt>
                <c:pt idx="1">
                  <c:v>0.68153761</c:v>
                </c:pt>
                <c:pt idx="2">
                  <c:v>0.26171344</c:v>
                </c:pt>
                <c:pt idx="3">
                  <c:v>0.33848113</c:v>
                </c:pt>
                <c:pt idx="4">
                  <c:v>0.45215317</c:v>
                </c:pt>
                <c:pt idx="5">
                  <c:v>0.45169769</c:v>
                </c:pt>
                <c:pt idx="6">
                  <c:v>0.51265533</c:v>
                </c:pt>
                <c:pt idx="7">
                  <c:v>0.57178998</c:v>
                </c:pt>
                <c:pt idx="8">
                  <c:v>0.43314686</c:v>
                </c:pt>
                <c:pt idx="9">
                  <c:v>0.69166918</c:v>
                </c:pt>
                <c:pt idx="10">
                  <c:v>0.50721507</c:v>
                </c:pt>
                <c:pt idx="11">
                  <c:v>0.62646436</c:v>
                </c:pt>
                <c:pt idx="12">
                  <c:v>0.78728484</c:v>
                </c:pt>
                <c:pt idx="13">
                  <c:v>0.64487551</c:v>
                </c:pt>
                <c:pt idx="14">
                  <c:v>0.95384619</c:v>
                </c:pt>
                <c:pt idx="15">
                  <c:v>0.98328787</c:v>
                </c:pt>
                <c:pt idx="16">
                  <c:v>1.2202244</c:v>
                </c:pt>
                <c:pt idx="17">
                  <c:v>0.98852227</c:v>
                </c:pt>
                <c:pt idx="18">
                  <c:v>1.02081705</c:v>
                </c:pt>
                <c:pt idx="19">
                  <c:v>0.98638783</c:v>
                </c:pt>
                <c:pt idx="20">
                  <c:v>0.99457354</c:v>
                </c:pt>
                <c:pt idx="21">
                  <c:v>1.07715999</c:v>
                </c:pt>
                <c:pt idx="22">
                  <c:v>0.99459863</c:v>
                </c:pt>
                <c:pt idx="23">
                  <c:v>0.90750946</c:v>
                </c:pt>
                <c:pt idx="24">
                  <c:v>0.79199735</c:v>
                </c:pt>
                <c:pt idx="25">
                  <c:v>0.8038244</c:v>
                </c:pt>
                <c:pt idx="26">
                  <c:v>0.66924685</c:v>
                </c:pt>
                <c:pt idx="27">
                  <c:v>0.54595254</c:v>
                </c:pt>
                <c:pt idx="28">
                  <c:v>0.70060591</c:v>
                </c:pt>
                <c:pt idx="29">
                  <c:v>0.90533844</c:v>
                </c:pt>
                <c:pt idx="30">
                  <c:v>0.76156455</c:v>
                </c:pt>
                <c:pt idx="31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0.81054056</c:v>
                </c:pt>
                <c:pt idx="1">
                  <c:v>0.66020041</c:v>
                </c:pt>
                <c:pt idx="2">
                  <c:v>0.11655321</c:v>
                </c:pt>
                <c:pt idx="3">
                  <c:v>0.25074607</c:v>
                </c:pt>
                <c:pt idx="4">
                  <c:v>0.68294596</c:v>
                </c:pt>
                <c:pt idx="5">
                  <c:v>0.63558918</c:v>
                </c:pt>
                <c:pt idx="6">
                  <c:v>0.58107662</c:v>
                </c:pt>
                <c:pt idx="7">
                  <c:v>0.55940467</c:v>
                </c:pt>
                <c:pt idx="8">
                  <c:v>0.59805097</c:v>
                </c:pt>
                <c:pt idx="9">
                  <c:v>0.72764197</c:v>
                </c:pt>
                <c:pt idx="10">
                  <c:v>0.90723826</c:v>
                </c:pt>
                <c:pt idx="11">
                  <c:v>0.75035585</c:v>
                </c:pt>
                <c:pt idx="12">
                  <c:v>0.88696484</c:v>
                </c:pt>
                <c:pt idx="13">
                  <c:v>0.76593518</c:v>
                </c:pt>
                <c:pt idx="14">
                  <c:v>0.65242656</c:v>
                </c:pt>
                <c:pt idx="15">
                  <c:v>0.92856925</c:v>
                </c:pt>
                <c:pt idx="16">
                  <c:v>0.84785818</c:v>
                </c:pt>
                <c:pt idx="17">
                  <c:v>0.89775912</c:v>
                </c:pt>
                <c:pt idx="18">
                  <c:v>0.72064215</c:v>
                </c:pt>
                <c:pt idx="19">
                  <c:v>0.79476662</c:v>
                </c:pt>
                <c:pt idx="20">
                  <c:v>0.77453496</c:v>
                </c:pt>
                <c:pt idx="21">
                  <c:v>0.8416397</c:v>
                </c:pt>
                <c:pt idx="22">
                  <c:v>0.95103642</c:v>
                </c:pt>
                <c:pt idx="23">
                  <c:v>0.85508337</c:v>
                </c:pt>
                <c:pt idx="24">
                  <c:v>0.94191327</c:v>
                </c:pt>
                <c:pt idx="25">
                  <c:v>0.75347902</c:v>
                </c:pt>
                <c:pt idx="26">
                  <c:v>0.73893265</c:v>
                </c:pt>
                <c:pt idx="27">
                  <c:v>0.7217181</c:v>
                </c:pt>
                <c:pt idx="28">
                  <c:v>0.75196836</c:v>
                </c:pt>
                <c:pt idx="29">
                  <c:v>1.08524864</c:v>
                </c:pt>
                <c:pt idx="30">
                  <c:v>1.02941821</c:v>
                </c:pt>
                <c:pt idx="31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Sheet1!$A$2:$A$33</c:f>
              <c:numCache>
                <c:formatCode>General</c:formatCode>
                <c:ptCount val="32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  <c:pt idx="31">
                  <c:v>2013.0</c:v>
                </c:pt>
              </c:numCache>
            </c:num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2.48003587</c:v>
                </c:pt>
                <c:pt idx="1">
                  <c:v>1.30117954</c:v>
                </c:pt>
                <c:pt idx="2">
                  <c:v>0.6960216</c:v>
                </c:pt>
                <c:pt idx="3">
                  <c:v>1.40135559</c:v>
                </c:pt>
                <c:pt idx="4">
                  <c:v>1.54328215</c:v>
                </c:pt>
                <c:pt idx="5">
                  <c:v>1.94475442</c:v>
                </c:pt>
                <c:pt idx="6">
                  <c:v>1.5937477</c:v>
                </c:pt>
                <c:pt idx="7">
                  <c:v>1.07864326</c:v>
                </c:pt>
                <c:pt idx="8">
                  <c:v>1.33698102</c:v>
                </c:pt>
                <c:pt idx="9">
                  <c:v>1.93645496</c:v>
                </c:pt>
                <c:pt idx="10">
                  <c:v>1.88530065</c:v>
                </c:pt>
                <c:pt idx="11">
                  <c:v>1.96607128</c:v>
                </c:pt>
                <c:pt idx="12">
                  <c:v>1.90294646</c:v>
                </c:pt>
                <c:pt idx="13">
                  <c:v>1.03137893</c:v>
                </c:pt>
                <c:pt idx="14">
                  <c:v>1.32747792</c:v>
                </c:pt>
                <c:pt idx="15">
                  <c:v>1.39759431</c:v>
                </c:pt>
                <c:pt idx="16">
                  <c:v>0.9302237</c:v>
                </c:pt>
                <c:pt idx="17">
                  <c:v>1.1742071</c:v>
                </c:pt>
                <c:pt idx="18">
                  <c:v>0.90815306</c:v>
                </c:pt>
                <c:pt idx="19">
                  <c:v>1.51344195</c:v>
                </c:pt>
                <c:pt idx="20">
                  <c:v>0.87842427</c:v>
                </c:pt>
                <c:pt idx="21">
                  <c:v>1.14710025</c:v>
                </c:pt>
                <c:pt idx="22">
                  <c:v>1.07530339</c:v>
                </c:pt>
                <c:pt idx="23">
                  <c:v>1.09559679</c:v>
                </c:pt>
                <c:pt idx="24">
                  <c:v>0.76477987</c:v>
                </c:pt>
                <c:pt idx="25">
                  <c:v>1.34951686</c:v>
                </c:pt>
                <c:pt idx="26">
                  <c:v>1.19331465</c:v>
                </c:pt>
                <c:pt idx="27">
                  <c:v>1.06789887</c:v>
                </c:pt>
                <c:pt idx="28">
                  <c:v>0.85426738</c:v>
                </c:pt>
                <c:pt idx="29">
                  <c:v>1.23455754</c:v>
                </c:pt>
                <c:pt idx="30">
                  <c:v>1.21142854</c:v>
                </c:pt>
                <c:pt idx="31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0563832"/>
        <c:axId val="-2052329336"/>
      </c:lineChart>
      <c:catAx>
        <c:axId val="-209056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329336"/>
        <c:crosses val="autoZero"/>
        <c:auto val="1"/>
        <c:lblAlgn val="ctr"/>
        <c:lblOffset val="100"/>
        <c:noMultiLvlLbl val="0"/>
      </c:catAx>
      <c:valAx>
        <c:axId val="-205232933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563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Upper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1.09220251</c:v>
                </c:pt>
                <c:pt idx="1">
                  <c:v>0.8735484</c:v>
                </c:pt>
                <c:pt idx="2">
                  <c:v>0.8701421</c:v>
                </c:pt>
                <c:pt idx="3">
                  <c:v>0.65267632</c:v>
                </c:pt>
                <c:pt idx="4">
                  <c:v>0.77212907</c:v>
                </c:pt>
                <c:pt idx="5">
                  <c:v>0.63740238</c:v>
                </c:pt>
                <c:pt idx="6">
                  <c:v>1.30643637</c:v>
                </c:pt>
                <c:pt idx="7">
                  <c:v>0.81714183</c:v>
                </c:pt>
                <c:pt idx="8">
                  <c:v>0.63437668</c:v>
                </c:pt>
                <c:pt idx="9">
                  <c:v>0.66575287</c:v>
                </c:pt>
                <c:pt idx="10">
                  <c:v>0.89307149</c:v>
                </c:pt>
                <c:pt idx="11">
                  <c:v>0.83968834</c:v>
                </c:pt>
                <c:pt idx="12">
                  <c:v>0.81242294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Middle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0.98638783</c:v>
                </c:pt>
                <c:pt idx="1">
                  <c:v>0.99457354</c:v>
                </c:pt>
                <c:pt idx="2">
                  <c:v>1.07715999</c:v>
                </c:pt>
                <c:pt idx="3">
                  <c:v>0.99459863</c:v>
                </c:pt>
                <c:pt idx="4">
                  <c:v>0.90750946</c:v>
                </c:pt>
                <c:pt idx="5">
                  <c:v>0.79199735</c:v>
                </c:pt>
                <c:pt idx="6">
                  <c:v>0.8038244</c:v>
                </c:pt>
                <c:pt idx="7">
                  <c:v>0.66924685</c:v>
                </c:pt>
                <c:pt idx="8">
                  <c:v>0.54595254</c:v>
                </c:pt>
                <c:pt idx="9">
                  <c:v>0.70060591</c:v>
                </c:pt>
                <c:pt idx="10">
                  <c:v>0.90533844</c:v>
                </c:pt>
                <c:pt idx="11">
                  <c:v>0.76156455</c:v>
                </c:pt>
                <c:pt idx="12">
                  <c:v>0.84925735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Coast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0.79476662</c:v>
                </c:pt>
                <c:pt idx="1">
                  <c:v>0.77453496</c:v>
                </c:pt>
                <c:pt idx="2">
                  <c:v>0.8416397</c:v>
                </c:pt>
                <c:pt idx="3">
                  <c:v>0.95103642</c:v>
                </c:pt>
                <c:pt idx="4">
                  <c:v>0.85508337</c:v>
                </c:pt>
                <c:pt idx="5">
                  <c:v>0.94191327</c:v>
                </c:pt>
                <c:pt idx="6">
                  <c:v>0.75347902</c:v>
                </c:pt>
                <c:pt idx="7">
                  <c:v>0.73893265</c:v>
                </c:pt>
                <c:pt idx="8">
                  <c:v>0.7217181</c:v>
                </c:pt>
                <c:pt idx="9">
                  <c:v>0.75196836</c:v>
                </c:pt>
                <c:pt idx="10">
                  <c:v>1.08524864</c:v>
                </c:pt>
                <c:pt idx="11">
                  <c:v>1.02941821</c:v>
                </c:pt>
                <c:pt idx="12">
                  <c:v>0.97650699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Lower Laguna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1.51344195</c:v>
                </c:pt>
                <c:pt idx="1">
                  <c:v>0.87842427</c:v>
                </c:pt>
                <c:pt idx="2">
                  <c:v>1.14710025</c:v>
                </c:pt>
                <c:pt idx="3">
                  <c:v>1.07530339</c:v>
                </c:pt>
                <c:pt idx="4">
                  <c:v>1.09559679</c:v>
                </c:pt>
                <c:pt idx="5">
                  <c:v>0.76477987</c:v>
                </c:pt>
                <c:pt idx="6">
                  <c:v>1.34951686</c:v>
                </c:pt>
                <c:pt idx="7">
                  <c:v>1.19331465</c:v>
                </c:pt>
                <c:pt idx="8">
                  <c:v>1.06789887</c:v>
                </c:pt>
                <c:pt idx="9">
                  <c:v>0.85426738</c:v>
                </c:pt>
                <c:pt idx="10">
                  <c:v>1.23455754</c:v>
                </c:pt>
                <c:pt idx="11">
                  <c:v>1.21142854</c:v>
                </c:pt>
                <c:pt idx="12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0086856"/>
        <c:axId val="-2052665496"/>
      </c:lineChart>
      <c:catAx>
        <c:axId val="-2090086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665496"/>
        <c:crosses val="autoZero"/>
        <c:auto val="1"/>
        <c:lblAlgn val="ctr"/>
        <c:lblOffset val="100"/>
        <c:noMultiLvlLbl val="0"/>
      </c:catAx>
      <c:valAx>
        <c:axId val="-2052665496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086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Laguna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cat>
            <c:numRef>
              <c:f>Sheet1!$A$2:$A$14</c:f>
              <c:numCache>
                <c:formatCode>General</c:formatCode>
                <c:ptCount val="13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1.51344195</c:v>
                </c:pt>
                <c:pt idx="1">
                  <c:v>0.87842427</c:v>
                </c:pt>
                <c:pt idx="2">
                  <c:v>1.14710025</c:v>
                </c:pt>
                <c:pt idx="3">
                  <c:v>1.07530339</c:v>
                </c:pt>
                <c:pt idx="4">
                  <c:v>1.09559679</c:v>
                </c:pt>
                <c:pt idx="5">
                  <c:v>0.76477987</c:v>
                </c:pt>
                <c:pt idx="6">
                  <c:v>1.34951686</c:v>
                </c:pt>
                <c:pt idx="7">
                  <c:v>1.19331465</c:v>
                </c:pt>
                <c:pt idx="8">
                  <c:v>1.06789887</c:v>
                </c:pt>
                <c:pt idx="9">
                  <c:v>0.85426738</c:v>
                </c:pt>
                <c:pt idx="10">
                  <c:v>1.23455754</c:v>
                </c:pt>
                <c:pt idx="11">
                  <c:v>1.21142854</c:v>
                </c:pt>
                <c:pt idx="12">
                  <c:v>1.51208184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123848"/>
        <c:axId val="-2052568232"/>
      </c:lineChart>
      <c:catAx>
        <c:axId val="-205212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568232"/>
        <c:crosses val="autoZero"/>
        <c:auto val="1"/>
        <c:lblAlgn val="ctr"/>
        <c:lblOffset val="100"/>
        <c:noMultiLvlLbl val="0"/>
      </c:catAx>
      <c:valAx>
        <c:axId val="-2052568232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123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catch_per_hectare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1982.0</c:v>
                </c:pt>
                <c:pt idx="1">
                  <c:v>1983.0</c:v>
                </c:pt>
                <c:pt idx="2">
                  <c:v>1984.0</c:v>
                </c:pt>
                <c:pt idx="3">
                  <c:v>1985.0</c:v>
                </c:pt>
                <c:pt idx="4">
                  <c:v>1986.0</c:v>
                </c:pt>
                <c:pt idx="5">
                  <c:v>1987.0</c:v>
                </c:pt>
                <c:pt idx="6">
                  <c:v>1988.0</c:v>
                </c:pt>
                <c:pt idx="7">
                  <c:v>1989.0</c:v>
                </c:pt>
                <c:pt idx="8">
                  <c:v>1990.0</c:v>
                </c:pt>
                <c:pt idx="9">
                  <c:v>1991.0</c:v>
                </c:pt>
                <c:pt idx="10">
                  <c:v>1992.0</c:v>
                </c:pt>
                <c:pt idx="11">
                  <c:v>1993.0</c:v>
                </c:pt>
                <c:pt idx="12">
                  <c:v>1994.0</c:v>
                </c:pt>
                <c:pt idx="13">
                  <c:v>1995.0</c:v>
                </c:pt>
                <c:pt idx="14">
                  <c:v>1996.0</c:v>
                </c:pt>
                <c:pt idx="15">
                  <c:v>1997.0</c:v>
                </c:pt>
                <c:pt idx="16">
                  <c:v>1998.0</c:v>
                </c:pt>
                <c:pt idx="17">
                  <c:v>1999.0</c:v>
                </c:pt>
                <c:pt idx="18">
                  <c:v>2000.0</c:v>
                </c:pt>
                <c:pt idx="19">
                  <c:v>2001.0</c:v>
                </c:pt>
                <c:pt idx="20">
                  <c:v>2002.0</c:v>
                </c:pt>
                <c:pt idx="21">
                  <c:v>2003.0</c:v>
                </c:pt>
                <c:pt idx="22">
                  <c:v>2004.0</c:v>
                </c:pt>
                <c:pt idx="23">
                  <c:v>2005.0</c:v>
                </c:pt>
                <c:pt idx="24">
                  <c:v>2006.0</c:v>
                </c:pt>
                <c:pt idx="25">
                  <c:v>2007.0</c:v>
                </c:pt>
                <c:pt idx="26">
                  <c:v>2008.0</c:v>
                </c:pt>
                <c:pt idx="27">
                  <c:v>2009.0</c:v>
                </c:pt>
                <c:pt idx="28">
                  <c:v>2010.0</c:v>
                </c:pt>
                <c:pt idx="29">
                  <c:v>2011.0</c:v>
                </c:pt>
                <c:pt idx="30">
                  <c:v>2012.0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30.390406</c:v>
                </c:pt>
                <c:pt idx="1">
                  <c:v>21.082077</c:v>
                </c:pt>
                <c:pt idx="2">
                  <c:v>10.504358</c:v>
                </c:pt>
                <c:pt idx="3">
                  <c:v>17.264615</c:v>
                </c:pt>
                <c:pt idx="4">
                  <c:v>9.627727</c:v>
                </c:pt>
                <c:pt idx="5">
                  <c:v>20.338554</c:v>
                </c:pt>
                <c:pt idx="6">
                  <c:v>16.319422</c:v>
                </c:pt>
                <c:pt idx="7">
                  <c:v>16.384766</c:v>
                </c:pt>
                <c:pt idx="8">
                  <c:v>13.880391</c:v>
                </c:pt>
                <c:pt idx="9">
                  <c:v>28.039065</c:v>
                </c:pt>
                <c:pt idx="10">
                  <c:v>23.812203</c:v>
                </c:pt>
                <c:pt idx="11">
                  <c:v>16.762584</c:v>
                </c:pt>
                <c:pt idx="12">
                  <c:v>18.999921</c:v>
                </c:pt>
                <c:pt idx="13">
                  <c:v>27.056224</c:v>
                </c:pt>
                <c:pt idx="14">
                  <c:v>16.011923</c:v>
                </c:pt>
                <c:pt idx="15">
                  <c:v>26.058386</c:v>
                </c:pt>
                <c:pt idx="16">
                  <c:v>23.851387</c:v>
                </c:pt>
                <c:pt idx="17">
                  <c:v>22.305519</c:v>
                </c:pt>
                <c:pt idx="18">
                  <c:v>16.632212</c:v>
                </c:pt>
                <c:pt idx="19">
                  <c:v>14.452098</c:v>
                </c:pt>
                <c:pt idx="20">
                  <c:v>17.37536</c:v>
                </c:pt>
                <c:pt idx="21">
                  <c:v>19.685013</c:v>
                </c:pt>
                <c:pt idx="22">
                  <c:v>18.817795</c:v>
                </c:pt>
                <c:pt idx="23">
                  <c:v>23.873916</c:v>
                </c:pt>
                <c:pt idx="24">
                  <c:v>16.971162</c:v>
                </c:pt>
                <c:pt idx="25">
                  <c:v>16.479645</c:v>
                </c:pt>
                <c:pt idx="26">
                  <c:v>28.760102</c:v>
                </c:pt>
                <c:pt idx="27">
                  <c:v>25.216439</c:v>
                </c:pt>
                <c:pt idx="28">
                  <c:v>42.679062</c:v>
                </c:pt>
                <c:pt idx="29">
                  <c:v>36.6977395</c:v>
                </c:pt>
                <c:pt idx="30">
                  <c:v>20.4734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2728008"/>
        <c:axId val="-2090591784"/>
      </c:lineChart>
      <c:catAx>
        <c:axId val="-2052728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90591784"/>
        <c:crosses val="autoZero"/>
        <c:auto val="1"/>
        <c:lblAlgn val="ctr"/>
        <c:lblOffset val="100"/>
        <c:noMultiLvlLbl val="0"/>
      </c:catAx>
      <c:valAx>
        <c:axId val="-2090591784"/>
        <c:scaling>
          <c:orientation val="minMax"/>
        </c:scaling>
        <c:delete val="0"/>
        <c:axPos val="l"/>
        <c:majorGridlines>
          <c:spPr>
            <a:ln>
              <a:solidFill>
                <a:srgbClr val="919191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919191"/>
            </a:solidFill>
          </a:ln>
        </c:spPr>
        <c:txPr>
          <a:bodyPr/>
          <a:lstStyle/>
          <a:p>
            <a:pPr>
              <a:defRPr b="1" i="0" baseline="0">
                <a:solidFill>
                  <a:schemeClr val="tx2"/>
                </a:solidFill>
              </a:defRPr>
            </a:pPr>
            <a:endParaRPr lang="en-US"/>
          </a:p>
        </c:txPr>
        <c:crossAx val="-2052728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36998-88EA-F74B-B294-88C8A0E320A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BE56D-8B44-F748-9F9E-FF12D60B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9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4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0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Upper=Sabine, Galveston,</a:t>
            </a:r>
            <a:r>
              <a:rPr lang="en-US" baseline="0" dirty="0" smtClean="0"/>
              <a:t> Cedar Lakes, East Matagorda; Middle=West Matagorda, San Antonio, Aransas; Lower=Corpus, upper Laguna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6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57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EC8B-9B93-4863-A778-5F1FFC3AB9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6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EED02-EF2F-470D-93F2-23C85C5186F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4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572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3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541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3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48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71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39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7398198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48" y="1238249"/>
            <a:ext cx="7082452" cy="55292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Texas Coastal Regions</a:t>
            </a:r>
            <a:endParaRPr lang="en-US" dirty="0"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1346186"/>
            <a:ext cx="2514600" cy="2340082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47925" y="3124200"/>
            <a:ext cx="1666875" cy="1066800"/>
          </a:xfrm>
          <a:prstGeom prst="ellipse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62200" y="4086225"/>
            <a:ext cx="685800" cy="1663676"/>
          </a:xfrm>
          <a:prstGeom prst="ellipse">
            <a:avLst/>
          </a:prstGeom>
          <a:solidFill>
            <a:schemeClr val="tx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2816423"/>
            <a:ext cx="1238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Upper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3662" y="4889488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Lower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6111" y="3730916"/>
            <a:ext cx="1366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Middle Coast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43174" y="5749899"/>
            <a:ext cx="685800" cy="387363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7987" y="5772427"/>
            <a:ext cx="209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Lower Laguna Madre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LLM 6 years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Before/After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79544501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8883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June-Nov Bag Seines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3068221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286000"/>
            <a:ext cx="461665" cy="220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5567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39752262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390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 since 2007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72601682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3693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057903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8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Lower Laguna Madre </a:t>
            </a:r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4108412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29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2012 </a:t>
            </a:r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Bag Distribution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237889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2"/>
                </a:solidFill>
                <a:latin typeface="Arial"/>
              </a:rPr>
              <a:t>Excluding the lower Laguna Madre</a:t>
            </a:r>
            <a:endParaRPr lang="en-US" sz="1800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316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Laguna Madre Spotted Seatrout Bag Distribution</a:t>
            </a:r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5500896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67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boats, 2004-2012; Regulation implemented Sept 1,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0628699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426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Mean Length of Spotted Seatrout Landed by Anglers 2001-2012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14728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116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Coastwide Gill Nets Flounder</a:t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26298386"/>
              </p:ext>
            </p:extLst>
          </p:nvPr>
        </p:nvGraphicFramePr>
        <p:xfrm>
          <a:off x="838200" y="1828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932" y="2362200"/>
            <a:ext cx="461665" cy="2438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9399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Coastwide Gill Nets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Trout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35085852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8103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59930456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4741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Coastwide</a:t>
            </a:r>
            <a:r>
              <a:rPr lang="en-US" dirty="0" smtClean="0">
                <a:effectLst/>
              </a:rPr>
              <a:t> June-Nov Bag Seines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3419521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286000"/>
            <a:ext cx="461665" cy="220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4602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June-November Bag Seines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08492249"/>
              </p:ext>
            </p:extLst>
          </p:nvPr>
        </p:nvGraphicFramePr>
        <p:xfrm>
          <a:off x="666155" y="19050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514600"/>
            <a:ext cx="461665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Catch per Hectare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1962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Status of Spotted </a:t>
            </a:r>
            <a:r>
              <a:rPr lang="en-US" dirty="0" err="1" smtClean="0">
                <a:effectLst/>
              </a:rPr>
              <a:t>Seatrout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r>
              <a:rPr lang="en-US" dirty="0">
                <a:effectLst/>
              </a:rPr>
              <a:t>2011 landings (private + party) are the 2</a:t>
            </a:r>
            <a:r>
              <a:rPr lang="en-US" baseline="30000" dirty="0">
                <a:effectLst/>
              </a:rPr>
              <a:t>nd</a:t>
            </a:r>
            <a:r>
              <a:rPr lang="en-US" dirty="0">
                <a:effectLst/>
              </a:rPr>
              <a:t> highest on record</a:t>
            </a:r>
          </a:p>
          <a:p>
            <a:r>
              <a:rPr lang="en-US" dirty="0" smtClean="0">
                <a:effectLst/>
              </a:rPr>
              <a:t>Spring 2013 CPUE 5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 smtClean="0">
                <a:effectLst/>
              </a:rPr>
              <a:t> highest on record</a:t>
            </a:r>
          </a:p>
          <a:p>
            <a:r>
              <a:rPr lang="en-US" dirty="0" smtClean="0">
                <a:effectLst/>
              </a:rPr>
              <a:t>All bays reported average to above-average gill net </a:t>
            </a:r>
            <a:r>
              <a:rPr lang="en-US" dirty="0" err="1" smtClean="0">
                <a:effectLst/>
              </a:rPr>
              <a:t>cpue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Recent gains are from four years of strong juvenile recruitment</a:t>
            </a:r>
          </a:p>
          <a:p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ag seines reflect strong recruitment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545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6532327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5729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Spring Gill Nets by Region</a:t>
            </a:r>
            <a:br>
              <a:rPr lang="en-US" dirty="0" smtClean="0">
                <a:effectLst/>
              </a:rPr>
            </a:br>
            <a:r>
              <a:rPr lang="en-US" smtClean="0">
                <a:effectLst/>
              </a:rPr>
              <a:t>6 years </a:t>
            </a:r>
            <a:r>
              <a:rPr lang="en-US" dirty="0" smtClean="0">
                <a:effectLst/>
              </a:rPr>
              <a:t>before/</a:t>
            </a:r>
            <a:r>
              <a:rPr lang="en-US" smtClean="0">
                <a:effectLst/>
              </a:rPr>
              <a:t>after reductions</a:t>
            </a:r>
            <a:endParaRPr lang="en-US" dirty="0">
              <a:effectLst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53266732"/>
              </p:ext>
            </p:extLst>
          </p:nvPr>
        </p:nvGraphicFramePr>
        <p:xfrm>
          <a:off x="614064" y="1676400"/>
          <a:ext cx="822513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l"/>
            <a:r>
              <a:rPr lang="en-US" sz="1800" b="1" dirty="0" smtClean="0"/>
              <a:t>Number per hour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97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325</Words>
  <Application>Microsoft Macintosh PowerPoint</Application>
  <PresentationFormat>On-screen Show (4:3)</PresentationFormat>
  <Paragraphs>68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1_Comp-shw</vt:lpstr>
      <vt:lpstr>Texas Coastal Regions</vt:lpstr>
      <vt:lpstr>Coastwide Gill Nets Flounder </vt:lpstr>
      <vt:lpstr>Coastwide Gill Nets Trout</vt:lpstr>
      <vt:lpstr>Spring Gill Nets by Region</vt:lpstr>
      <vt:lpstr>Coastwide June-Nov Bag Seines</vt:lpstr>
      <vt:lpstr>June-November Bag Seines by Region</vt:lpstr>
      <vt:lpstr>Status of Spotted Seatrout</vt:lpstr>
      <vt:lpstr>Spring Gill Nets by Region</vt:lpstr>
      <vt:lpstr>Spring Gill Nets by Region 6 years before/after reductions</vt:lpstr>
      <vt:lpstr>Spring Gill Nets LLM 6 years Before/After</vt:lpstr>
      <vt:lpstr>Coastwide June-Nov Bag Seines</vt:lpstr>
      <vt:lpstr>June-November Bag Seines by Region</vt:lpstr>
      <vt:lpstr>June-November Bag Seines by Region since 2007</vt:lpstr>
      <vt:lpstr>Lower Laguna Madre Spotted Seatrout Bag Distribution</vt:lpstr>
      <vt:lpstr>2012 Lower Laguna Madre Bag Distribution</vt:lpstr>
      <vt:lpstr>2012 Coastwide Bag Distribution</vt:lpstr>
      <vt:lpstr>Lower Laguna Madre Spotted Seatrout Bag Distribution</vt:lpstr>
      <vt:lpstr>Mean Length of Spotted Seatrout Landed by Anglers</vt:lpstr>
      <vt:lpstr>Mean Length of Spotted Seatrout Landed by Anglers 2001-2012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Coastal Regions</dc:title>
  <dc:creator>RANDY DONATO</dc:creator>
  <cp:lastModifiedBy>RANDY DONATO</cp:lastModifiedBy>
  <cp:revision>4</cp:revision>
  <dcterms:created xsi:type="dcterms:W3CDTF">2013-12-09T14:07:52Z</dcterms:created>
  <dcterms:modified xsi:type="dcterms:W3CDTF">2013-12-09T14:47:47Z</dcterms:modified>
</cp:coreProperties>
</file>